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3" d="100"/>
          <a:sy n="63" d="100"/>
        </p:scale>
        <p:origin x="172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756144"/>
            <a:ext cx="1316380" cy="855530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AddUserCommand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FindUserCommand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yaofeng wang</cp:lastModifiedBy>
  <cp:revision>93</cp:revision>
  <dcterms:created xsi:type="dcterms:W3CDTF">2016-07-22T14:33:02Z</dcterms:created>
  <dcterms:modified xsi:type="dcterms:W3CDTF">2018-11-12T08:57:01Z</dcterms:modified>
</cp:coreProperties>
</file>