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4493" autoAdjust="0"/>
    <p:restoredTop sz="94633"/>
  </p:normalViewPr>
  <p:slideViewPr>
    <p:cSldViewPr showGuides="1">
      <p:cViewPr varScale="1">
        <p:scale>
          <a:sx n="67" d="100"/>
          <a:sy n="67" d="100"/>
        </p:scale>
        <p:origin x="1744" y="76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12-Nov-18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12-Nov-18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12-Nov-18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12-Nov-18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12-Nov-18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12-Nov-18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12-Nov-18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12-Nov-18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12-Nov-18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12-Nov-18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12-Nov-18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12-Nov-18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12-Nov-18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Isosceles Triangle 102">
            <a:extLst>
              <a:ext uri="{FF2B5EF4-FFF2-40B4-BE49-F238E27FC236}">
                <a16:creationId xmlns:a16="http://schemas.microsoft.com/office/drawing/2014/main" id="{5FC66F10-1E0F-40A1-A786-F514CF582AF3}"/>
              </a:ext>
            </a:extLst>
          </p:cNvPr>
          <p:cNvSpPr/>
          <p:nvPr/>
        </p:nvSpPr>
        <p:spPr>
          <a:xfrm rot="5400000" flipV="1">
            <a:off x="3121745" y="2101609"/>
            <a:ext cx="433424" cy="182363"/>
          </a:xfrm>
          <a:prstGeom prst="triangle">
            <a:avLst>
              <a:gd name="adj" fmla="val 46135"/>
            </a:avLst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048A668D-9EFD-4EDF-BAF5-CAF0130C81FD}"/>
              </a:ext>
            </a:extLst>
          </p:cNvPr>
          <p:cNvGrpSpPr/>
          <p:nvPr/>
        </p:nvGrpSpPr>
        <p:grpSpPr>
          <a:xfrm>
            <a:off x="205256" y="544033"/>
            <a:ext cx="3033513" cy="3521875"/>
            <a:chOff x="1475968" y="225083"/>
            <a:chExt cx="2838450" cy="3458981"/>
          </a:xfrm>
        </p:grpSpPr>
        <p:sp>
          <p:nvSpPr>
            <p:cNvPr id="93" name="Rectangle 8">
              <a:extLst>
                <a:ext uri="{FF2B5EF4-FFF2-40B4-BE49-F238E27FC236}">
                  <a16:creationId xmlns:a16="http://schemas.microsoft.com/office/drawing/2014/main" id="{662C8C85-D1C9-43F6-88B5-580A1BD8D4FC}"/>
                </a:ext>
              </a:extLst>
            </p:cNvPr>
            <p:cNvSpPr/>
            <p:nvPr/>
          </p:nvSpPr>
          <p:spPr>
            <a:xfrm>
              <a:off x="1475968" y="225083"/>
              <a:ext cx="2838450" cy="449816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{Abstract}</a:t>
              </a:r>
            </a:p>
            <a:p>
              <a:pPr algn="ctr"/>
              <a:r>
                <a:rPr lang="en-US" sz="1400" dirty="0" err="1">
                  <a:solidFill>
                    <a:schemeClr val="tx1"/>
                  </a:solidFill>
                </a:rPr>
                <a:t>AbstractPoll</a:t>
              </a:r>
              <a:endParaRPr lang="en-SG" sz="1400" dirty="0">
                <a:solidFill>
                  <a:schemeClr val="tx1"/>
                </a:solidFill>
              </a:endParaRPr>
            </a:p>
          </p:txBody>
        </p:sp>
        <p:sp>
          <p:nvSpPr>
            <p:cNvPr id="135" name="Rectangle 8">
              <a:extLst>
                <a:ext uri="{FF2B5EF4-FFF2-40B4-BE49-F238E27FC236}">
                  <a16:creationId xmlns:a16="http://schemas.microsoft.com/office/drawing/2014/main" id="{A6F05ABE-6EA0-4163-80D3-A0AB01CA14AC}"/>
                </a:ext>
              </a:extLst>
            </p:cNvPr>
            <p:cNvSpPr/>
            <p:nvPr/>
          </p:nvSpPr>
          <p:spPr>
            <a:xfrm>
              <a:off x="1475968" y="681249"/>
              <a:ext cx="2838450" cy="693938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SG" sz="1050" dirty="0">
                  <a:solidFill>
                    <a:schemeClr val="tx1"/>
                  </a:solidFill>
                </a:rPr>
                <a:t>#id: int</a:t>
              </a:r>
            </a:p>
            <a:p>
              <a:r>
                <a:rPr lang="en-SG" sz="1050" dirty="0">
                  <a:solidFill>
                    <a:schemeClr val="tx1"/>
                  </a:solidFill>
                </a:rPr>
                <a:t>#</a:t>
              </a:r>
              <a:r>
                <a:rPr lang="en-SG" sz="1050" dirty="0" err="1">
                  <a:solidFill>
                    <a:schemeClr val="tx1"/>
                  </a:solidFill>
                </a:rPr>
                <a:t>pollName</a:t>
              </a:r>
              <a:r>
                <a:rPr lang="en-SG" sz="1050" dirty="0">
                  <a:solidFill>
                    <a:schemeClr val="tx1"/>
                  </a:solidFill>
                </a:rPr>
                <a:t>: String</a:t>
              </a:r>
            </a:p>
            <a:p>
              <a:r>
                <a:rPr lang="en-SG" sz="1050" dirty="0">
                  <a:solidFill>
                    <a:schemeClr val="tx1"/>
                  </a:solidFill>
                </a:rPr>
                <a:t>#</a:t>
              </a:r>
              <a:r>
                <a:rPr lang="en-SG" sz="1050" dirty="0" err="1">
                  <a:solidFill>
                    <a:schemeClr val="tx1"/>
                  </a:solidFill>
                </a:rPr>
                <a:t>pollData</a:t>
              </a:r>
              <a:r>
                <a:rPr lang="en-SG" sz="1050" dirty="0">
                  <a:solidFill>
                    <a:schemeClr val="tx1"/>
                  </a:solidFill>
                </a:rPr>
                <a:t>: HashMap&lt;String, </a:t>
              </a:r>
              <a:r>
                <a:rPr lang="en-SG" sz="1050" dirty="0" err="1">
                  <a:solidFill>
                    <a:schemeClr val="tx1"/>
                  </a:solidFill>
                </a:rPr>
                <a:t>UniquePersonList</a:t>
              </a:r>
              <a:r>
                <a:rPr lang="en-SG" sz="1050" dirty="0">
                  <a:solidFill>
                    <a:schemeClr val="tx1"/>
                  </a:solidFill>
                </a:rPr>
                <a:t>&gt;</a:t>
              </a:r>
            </a:p>
          </p:txBody>
        </p:sp>
        <p:sp>
          <p:nvSpPr>
            <p:cNvPr id="136" name="Rectangle 8">
              <a:extLst>
                <a:ext uri="{FF2B5EF4-FFF2-40B4-BE49-F238E27FC236}">
                  <a16:creationId xmlns:a16="http://schemas.microsoft.com/office/drawing/2014/main" id="{12FF9636-725A-4AC6-B23B-6D3672E0D2E3}"/>
                </a:ext>
              </a:extLst>
            </p:cNvPr>
            <p:cNvSpPr/>
            <p:nvPr/>
          </p:nvSpPr>
          <p:spPr>
            <a:xfrm>
              <a:off x="1475968" y="1375187"/>
              <a:ext cx="2838450" cy="2308877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SG" sz="1050" dirty="0">
                  <a:solidFill>
                    <a:schemeClr val="tx1"/>
                  </a:solidFill>
                </a:rPr>
                <a:t>+</a:t>
              </a:r>
              <a:r>
                <a:rPr lang="en-SG" sz="1050" dirty="0" err="1">
                  <a:solidFill>
                    <a:schemeClr val="tx1"/>
                  </a:solidFill>
                </a:rPr>
                <a:t>AbstractPoll</a:t>
              </a:r>
              <a:r>
                <a:rPr lang="en-SG" sz="1050" dirty="0">
                  <a:solidFill>
                    <a:schemeClr val="tx1"/>
                  </a:solidFill>
                </a:rPr>
                <a:t>(</a:t>
              </a:r>
              <a:r>
                <a:rPr lang="en-SG" sz="1050" dirty="0"/>
                <a:t>id: int, </a:t>
              </a:r>
              <a:r>
                <a:rPr lang="en-SG" sz="1050" dirty="0" err="1"/>
                <a:t>pollName</a:t>
              </a:r>
              <a:r>
                <a:rPr lang="en-SG" sz="1050" dirty="0"/>
                <a:t>: String, </a:t>
              </a:r>
              <a:r>
                <a:rPr lang="en-SG" sz="1050" dirty="0" err="1">
                  <a:solidFill>
                    <a:schemeClr val="tx1"/>
                  </a:solidFill>
                </a:rPr>
                <a:t>pollData</a:t>
              </a:r>
              <a:r>
                <a:rPr lang="en-SG" sz="1050" dirty="0">
                  <a:solidFill>
                    <a:schemeClr val="tx1"/>
                  </a:solidFill>
                </a:rPr>
                <a:t>: HashMap&lt;String, </a:t>
              </a:r>
              <a:r>
                <a:rPr lang="en-SG" sz="1050" dirty="0" err="1">
                  <a:solidFill>
                    <a:schemeClr val="tx1"/>
                  </a:solidFill>
                </a:rPr>
                <a:t>UniquePersonList</a:t>
              </a:r>
              <a:r>
                <a:rPr lang="en-SG" sz="1050" dirty="0">
                  <a:solidFill>
                    <a:schemeClr val="tx1"/>
                  </a:solidFill>
                </a:rPr>
                <a:t>&gt;</a:t>
              </a:r>
              <a:r>
                <a:rPr lang="en-SG" sz="1050" dirty="0"/>
                <a:t>)</a:t>
              </a:r>
            </a:p>
            <a:p>
              <a:r>
                <a:rPr lang="en-SG" sz="1050" dirty="0">
                  <a:solidFill>
                    <a:schemeClr val="tx1"/>
                  </a:solidFill>
                </a:rPr>
                <a:t>+</a:t>
              </a:r>
              <a:r>
                <a:rPr lang="en-SG" sz="1050" dirty="0" err="1">
                  <a:solidFill>
                    <a:schemeClr val="tx1"/>
                  </a:solidFill>
                </a:rPr>
                <a:t>getId</a:t>
              </a:r>
              <a:r>
                <a:rPr lang="en-SG" sz="1050" dirty="0">
                  <a:solidFill>
                    <a:schemeClr val="tx1"/>
                  </a:solidFill>
                </a:rPr>
                <a:t>()</a:t>
              </a:r>
            </a:p>
            <a:p>
              <a:r>
                <a:rPr lang="en-SG" sz="1050" dirty="0">
                  <a:solidFill>
                    <a:schemeClr val="tx1"/>
                  </a:solidFill>
                </a:rPr>
                <a:t>+</a:t>
              </a:r>
              <a:r>
                <a:rPr lang="en-SG" sz="1050" dirty="0" err="1">
                  <a:solidFill>
                    <a:schemeClr val="tx1"/>
                  </a:solidFill>
                </a:rPr>
                <a:t>getPollName</a:t>
              </a:r>
              <a:r>
                <a:rPr lang="en-SG" sz="1050" dirty="0">
                  <a:solidFill>
                    <a:schemeClr val="tx1"/>
                  </a:solidFill>
                </a:rPr>
                <a:t>()</a:t>
              </a:r>
            </a:p>
            <a:p>
              <a:r>
                <a:rPr lang="en-SG" sz="1050" dirty="0">
                  <a:solidFill>
                    <a:schemeClr val="tx1"/>
                  </a:solidFill>
                </a:rPr>
                <a:t>+</a:t>
              </a:r>
              <a:r>
                <a:rPr lang="en-SG" sz="1050" dirty="0" err="1">
                  <a:solidFill>
                    <a:schemeClr val="tx1"/>
                  </a:solidFill>
                </a:rPr>
                <a:t>getPollData</a:t>
              </a:r>
              <a:r>
                <a:rPr lang="en-SG" sz="1050" dirty="0">
                  <a:solidFill>
                    <a:schemeClr val="tx1"/>
                  </a:solidFill>
                </a:rPr>
                <a:t>()</a:t>
              </a:r>
            </a:p>
            <a:p>
              <a:r>
                <a:rPr lang="en-SG" sz="1050" dirty="0">
                  <a:solidFill>
                    <a:schemeClr val="tx1"/>
                  </a:solidFill>
                </a:rPr>
                <a:t>+</a:t>
              </a:r>
              <a:r>
                <a:rPr lang="en-SG" sz="1050" dirty="0" err="1">
                  <a:solidFill>
                    <a:schemeClr val="tx1"/>
                  </a:solidFill>
                </a:rPr>
                <a:t>addVote</a:t>
              </a:r>
              <a:r>
                <a:rPr lang="en-SG" sz="1050" dirty="0">
                  <a:solidFill>
                    <a:schemeClr val="tx1"/>
                  </a:solidFill>
                </a:rPr>
                <a:t>(option: String, person: Person)</a:t>
              </a:r>
            </a:p>
            <a:p>
              <a:r>
                <a:rPr lang="en-SG" sz="1050" dirty="0">
                  <a:solidFill>
                    <a:schemeClr val="tx1"/>
                  </a:solidFill>
                </a:rPr>
                <a:t>+</a:t>
              </a:r>
              <a:r>
                <a:rPr lang="en-SG" sz="1050" dirty="0" err="1">
                  <a:solidFill>
                    <a:schemeClr val="tx1"/>
                  </a:solidFill>
                </a:rPr>
                <a:t>updatePerson</a:t>
              </a:r>
              <a:r>
                <a:rPr lang="en-SG" sz="1050" dirty="0">
                  <a:solidFill>
                    <a:schemeClr val="tx1"/>
                  </a:solidFill>
                </a:rPr>
                <a:t>(target: Person, </a:t>
              </a:r>
              <a:r>
                <a:rPr lang="en-SG" sz="1050" dirty="0" err="1">
                  <a:solidFill>
                    <a:schemeClr val="tx1"/>
                  </a:solidFill>
                </a:rPr>
                <a:t>editedPerson</a:t>
              </a:r>
              <a:r>
                <a:rPr lang="en-SG" sz="1050" dirty="0">
                  <a:solidFill>
                    <a:schemeClr val="tx1"/>
                  </a:solidFill>
                </a:rPr>
                <a:t>: target)</a:t>
              </a:r>
            </a:p>
            <a:p>
              <a:r>
                <a:rPr lang="en-SG" sz="1050" dirty="0">
                  <a:solidFill>
                    <a:schemeClr val="tx1"/>
                  </a:solidFill>
                </a:rPr>
                <a:t>+</a:t>
              </a:r>
              <a:r>
                <a:rPr lang="en-SG" sz="1050" dirty="0" err="1">
                  <a:solidFill>
                    <a:schemeClr val="tx1"/>
                  </a:solidFill>
                </a:rPr>
                <a:t>displayPoll</a:t>
              </a:r>
              <a:r>
                <a:rPr lang="en-SG" sz="1050" dirty="0">
                  <a:solidFill>
                    <a:schemeClr val="tx1"/>
                  </a:solidFill>
                </a:rPr>
                <a:t>(): String</a:t>
              </a:r>
            </a:p>
            <a:p>
              <a:r>
                <a:rPr lang="en-SG" sz="1050" dirty="0">
                  <a:solidFill>
                    <a:schemeClr val="tx1"/>
                  </a:solidFill>
                </a:rPr>
                <a:t>-</a:t>
              </a:r>
              <a:r>
                <a:rPr lang="en-SG" sz="1050" dirty="0" err="1">
                  <a:solidFill>
                    <a:schemeClr val="tx1"/>
                  </a:solidFill>
                </a:rPr>
                <a:t>displayPollData</a:t>
              </a:r>
              <a:r>
                <a:rPr lang="en-SG" sz="1050" dirty="0">
                  <a:solidFill>
                    <a:schemeClr val="tx1"/>
                  </a:solidFill>
                </a:rPr>
                <a:t>(): String</a:t>
              </a:r>
            </a:p>
            <a:p>
              <a:r>
                <a:rPr lang="en-SG" sz="1050" dirty="0">
                  <a:solidFill>
                    <a:schemeClr val="tx1"/>
                  </a:solidFill>
                </a:rPr>
                <a:t>-</a:t>
              </a:r>
              <a:r>
                <a:rPr lang="en-SG" sz="1050" dirty="0" err="1">
                  <a:solidFill>
                    <a:schemeClr val="tx1"/>
                  </a:solidFill>
                </a:rPr>
                <a:t>getPopularOptions</a:t>
              </a:r>
              <a:r>
                <a:rPr lang="en-SG" sz="1050" dirty="0">
                  <a:solidFill>
                    <a:schemeClr val="tx1"/>
                  </a:solidFill>
                </a:rPr>
                <a:t>(): LinkedList&lt;String&gt;</a:t>
              </a:r>
            </a:p>
            <a:p>
              <a:r>
                <a:rPr lang="en-SG" sz="1050" dirty="0">
                  <a:solidFill>
                    <a:schemeClr val="tx1"/>
                  </a:solidFill>
                </a:rPr>
                <a:t>#</a:t>
              </a:r>
              <a:r>
                <a:rPr lang="en-SG" sz="1050" dirty="0" err="1">
                  <a:solidFill>
                    <a:schemeClr val="tx1"/>
                  </a:solidFill>
                </a:rPr>
                <a:t>copyData</a:t>
              </a:r>
              <a:r>
                <a:rPr lang="en-SG" sz="1050" dirty="0">
                  <a:solidFill>
                    <a:schemeClr val="tx1"/>
                  </a:solidFill>
                </a:rPr>
                <a:t>(): HashMap&lt;String, </a:t>
              </a:r>
              <a:r>
                <a:rPr lang="en-SG" sz="1050" dirty="0" err="1">
                  <a:solidFill>
                    <a:schemeClr val="tx1"/>
                  </a:solidFill>
                </a:rPr>
                <a:t>UniquePersonList</a:t>
              </a:r>
              <a:r>
                <a:rPr lang="en-SG" sz="1050" dirty="0">
                  <a:solidFill>
                    <a:schemeClr val="tx1"/>
                  </a:solidFill>
                </a:rPr>
                <a:t>&gt;</a:t>
              </a:r>
            </a:p>
            <a:p>
              <a:r>
                <a:rPr lang="en-SG" sz="1050" dirty="0">
                  <a:solidFill>
                    <a:schemeClr val="tx1"/>
                  </a:solidFill>
                </a:rPr>
                <a:t>+</a:t>
              </a:r>
              <a:r>
                <a:rPr lang="en-SG" sz="1050" dirty="0" err="1">
                  <a:solidFill>
                    <a:schemeClr val="tx1"/>
                  </a:solidFill>
                </a:rPr>
                <a:t>deletePerson</a:t>
              </a:r>
              <a:r>
                <a:rPr lang="en-SG" sz="1050" dirty="0">
                  <a:solidFill>
                    <a:schemeClr val="tx1"/>
                  </a:solidFill>
                </a:rPr>
                <a:t>(target: Person)</a:t>
              </a:r>
            </a:p>
            <a:p>
              <a:r>
                <a:rPr lang="en-SG" sz="1050" dirty="0">
                  <a:solidFill>
                    <a:schemeClr val="tx1"/>
                  </a:solidFill>
                </a:rPr>
                <a:t>+copy() {Abstract}</a:t>
              </a:r>
            </a:p>
            <a:p>
              <a:r>
                <a:rPr lang="en-SG" sz="1050" dirty="0">
                  <a:solidFill>
                    <a:schemeClr val="tx1"/>
                  </a:solidFill>
                </a:rPr>
                <a:t>+equals(other: Object): </a:t>
              </a:r>
              <a:r>
                <a:rPr lang="en-SG" sz="1050" dirty="0" err="1">
                  <a:solidFill>
                    <a:schemeClr val="tx1"/>
                  </a:solidFill>
                </a:rPr>
                <a:t>boolean</a:t>
              </a:r>
              <a:endParaRPr lang="en-SG" sz="105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C725141F-E579-4C0D-839B-ECAE50D51DD1}"/>
              </a:ext>
            </a:extLst>
          </p:cNvPr>
          <p:cNvGrpSpPr/>
          <p:nvPr/>
        </p:nvGrpSpPr>
        <p:grpSpPr>
          <a:xfrm>
            <a:off x="3505200" y="2716946"/>
            <a:ext cx="2595180" cy="1285211"/>
            <a:chOff x="4190999" y="2414625"/>
            <a:chExt cx="2595180" cy="1285211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E89E03E8-C8CF-4579-A3BD-03EB0BC30F60}"/>
                </a:ext>
              </a:extLst>
            </p:cNvPr>
            <p:cNvSpPr/>
            <p:nvPr/>
          </p:nvSpPr>
          <p:spPr>
            <a:xfrm>
              <a:off x="4191000" y="2414625"/>
              <a:ext cx="2595179" cy="304791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sz="1400" dirty="0"/>
                <a:t>Poll</a:t>
              </a:r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C0F20F4B-D3F9-4405-95E5-D178519F0CE6}"/>
                </a:ext>
              </a:extLst>
            </p:cNvPr>
            <p:cNvSpPr/>
            <p:nvPr/>
          </p:nvSpPr>
          <p:spPr>
            <a:xfrm>
              <a:off x="4190999" y="2719416"/>
              <a:ext cx="2595180" cy="98042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SG" sz="1100" dirty="0"/>
                <a:t>+Poll(id: int, </a:t>
              </a:r>
              <a:r>
                <a:rPr lang="en-SG" sz="1100" dirty="0" err="1"/>
                <a:t>pollName</a:t>
              </a:r>
              <a:r>
                <a:rPr lang="en-SG" sz="1100" dirty="0"/>
                <a:t>: String)</a:t>
              </a:r>
            </a:p>
            <a:p>
              <a:r>
                <a:rPr lang="en-SG" sz="1100" dirty="0"/>
                <a:t>+Poll(id: int, </a:t>
              </a:r>
              <a:r>
                <a:rPr lang="en-SG" sz="1100" dirty="0" err="1"/>
                <a:t>pollName</a:t>
              </a:r>
              <a:r>
                <a:rPr lang="en-SG" sz="1100" dirty="0"/>
                <a:t>: String, </a:t>
              </a:r>
              <a:r>
                <a:rPr lang="en-SG" sz="1100" dirty="0" err="1">
                  <a:solidFill>
                    <a:schemeClr val="tx1"/>
                  </a:solidFill>
                </a:rPr>
                <a:t>pollData</a:t>
              </a:r>
              <a:r>
                <a:rPr lang="en-SG" sz="1100" dirty="0">
                  <a:solidFill>
                    <a:schemeClr val="tx1"/>
                  </a:solidFill>
                </a:rPr>
                <a:t>: HashMap&lt;String, </a:t>
              </a:r>
              <a:r>
                <a:rPr lang="en-SG" sz="1100" dirty="0" err="1">
                  <a:solidFill>
                    <a:schemeClr val="tx1"/>
                  </a:solidFill>
                </a:rPr>
                <a:t>UniquePersonList</a:t>
              </a:r>
              <a:r>
                <a:rPr lang="en-SG" sz="1100" dirty="0">
                  <a:solidFill>
                    <a:schemeClr val="tx1"/>
                  </a:solidFill>
                </a:rPr>
                <a:t>&gt;</a:t>
              </a:r>
              <a:r>
                <a:rPr lang="en-SG" sz="1100" dirty="0"/>
                <a:t>)</a:t>
              </a:r>
            </a:p>
            <a:p>
              <a:r>
                <a:rPr lang="en-SG" sz="1100" dirty="0"/>
                <a:t>+</a:t>
              </a:r>
              <a:r>
                <a:rPr lang="en-SG" sz="1100" dirty="0" err="1"/>
                <a:t>addOption</a:t>
              </a:r>
              <a:r>
                <a:rPr lang="en-SG" sz="1100" dirty="0"/>
                <a:t>(option: String)</a:t>
              </a:r>
            </a:p>
            <a:p>
              <a:r>
                <a:rPr lang="en-SG" sz="1100" dirty="0"/>
                <a:t>+copy() : Poll</a:t>
              </a:r>
            </a:p>
          </p:txBody>
        </p:sp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96931785-F732-40C2-B0EC-30B0B23D59CC}"/>
              </a:ext>
            </a:extLst>
          </p:cNvPr>
          <p:cNvGrpSpPr/>
          <p:nvPr/>
        </p:nvGrpSpPr>
        <p:grpSpPr>
          <a:xfrm>
            <a:off x="5257800" y="773030"/>
            <a:ext cx="3545503" cy="1810791"/>
            <a:chOff x="4180908" y="98485"/>
            <a:chExt cx="3733800" cy="1810791"/>
          </a:xfrm>
        </p:grpSpPr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79575690-0406-47DD-9790-983F2AEA5511}"/>
                </a:ext>
              </a:extLst>
            </p:cNvPr>
            <p:cNvSpPr/>
            <p:nvPr/>
          </p:nvSpPr>
          <p:spPr>
            <a:xfrm>
              <a:off x="4180908" y="98485"/>
              <a:ext cx="3733800" cy="304791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sz="1400" dirty="0" err="1"/>
                <a:t>TimePoll</a:t>
              </a:r>
              <a:endParaRPr lang="en-SG" sz="1400" dirty="0"/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707EC2F1-36C7-47C2-BB0C-9FC7665BDFD9}"/>
                </a:ext>
              </a:extLst>
            </p:cNvPr>
            <p:cNvSpPr/>
            <p:nvPr/>
          </p:nvSpPr>
          <p:spPr>
            <a:xfrm>
              <a:off x="4189866" y="675161"/>
              <a:ext cx="3724842" cy="1234115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SG" sz="1100" dirty="0"/>
                <a:t>+</a:t>
              </a:r>
              <a:r>
                <a:rPr lang="en-SG" sz="1100" dirty="0" err="1"/>
                <a:t>TimePoll</a:t>
              </a:r>
              <a:r>
                <a:rPr lang="en-SG" sz="1100" dirty="0"/>
                <a:t>(id: int, </a:t>
              </a:r>
              <a:r>
                <a:rPr lang="en-SG" sz="1100" dirty="0" err="1"/>
                <a:t>participantList</a:t>
              </a:r>
              <a:r>
                <a:rPr lang="en-SG" sz="1100" dirty="0"/>
                <a:t>: </a:t>
              </a:r>
              <a:r>
                <a:rPr lang="en-SG" sz="1100" dirty="0" err="1"/>
                <a:t>UniquePersonList</a:t>
              </a:r>
              <a:r>
                <a:rPr lang="en-SG" sz="1100" dirty="0"/>
                <a:t>, </a:t>
              </a:r>
            </a:p>
            <a:p>
              <a:r>
                <a:rPr lang="en-SG" sz="1100" dirty="0" err="1"/>
                <a:t>startDate</a:t>
              </a:r>
              <a:r>
                <a:rPr lang="en-SG" sz="1100" dirty="0"/>
                <a:t>: </a:t>
              </a:r>
              <a:r>
                <a:rPr lang="en-SG" sz="1100" dirty="0" err="1"/>
                <a:t>LocalDate</a:t>
              </a:r>
              <a:r>
                <a:rPr lang="en-SG" sz="1100" dirty="0"/>
                <a:t>, </a:t>
              </a:r>
              <a:r>
                <a:rPr lang="en-SG" sz="1100" dirty="0" err="1"/>
                <a:t>endDate</a:t>
              </a:r>
              <a:r>
                <a:rPr lang="en-SG" sz="1100" dirty="0"/>
                <a:t>: </a:t>
              </a:r>
              <a:r>
                <a:rPr lang="en-SG" sz="1100" dirty="0" err="1"/>
                <a:t>LocalDate</a:t>
              </a:r>
              <a:r>
                <a:rPr lang="en-SG" sz="1100" dirty="0"/>
                <a:t>)</a:t>
              </a:r>
            </a:p>
            <a:p>
              <a:r>
                <a:rPr lang="en-SG" sz="1100" dirty="0"/>
                <a:t>-</a:t>
              </a:r>
              <a:r>
                <a:rPr lang="en-SG" sz="1100" dirty="0" err="1"/>
                <a:t>TimePoll</a:t>
              </a:r>
              <a:r>
                <a:rPr lang="en-SG" sz="1100" dirty="0"/>
                <a:t>(id : int)</a:t>
              </a:r>
            </a:p>
            <a:p>
              <a:r>
                <a:rPr lang="en-SG" sz="1100" dirty="0"/>
                <a:t>-</a:t>
              </a:r>
              <a:r>
                <a:rPr lang="en-SG" sz="1100" dirty="0" err="1"/>
                <a:t>createOptions</a:t>
              </a:r>
              <a:r>
                <a:rPr lang="en-SG" sz="1100" dirty="0"/>
                <a:t>(</a:t>
              </a:r>
              <a:r>
                <a:rPr lang="en-SG" sz="1100" dirty="0" err="1"/>
                <a:t>startDate</a:t>
              </a:r>
              <a:r>
                <a:rPr lang="en-SG" sz="1100" dirty="0"/>
                <a:t>: </a:t>
              </a:r>
              <a:r>
                <a:rPr lang="en-SG" sz="1100" dirty="0" err="1"/>
                <a:t>LocalDate</a:t>
              </a:r>
              <a:r>
                <a:rPr lang="en-SG" sz="1100" dirty="0"/>
                <a:t>, </a:t>
              </a:r>
              <a:r>
                <a:rPr lang="en-SG" sz="1100" dirty="0" err="1"/>
                <a:t>endDate</a:t>
              </a:r>
              <a:r>
                <a:rPr lang="en-SG" sz="1100" dirty="0"/>
                <a:t>: </a:t>
              </a:r>
              <a:r>
                <a:rPr lang="en-SG" sz="1100" dirty="0" err="1"/>
                <a:t>LocalDate</a:t>
              </a:r>
              <a:r>
                <a:rPr lang="en-SG" sz="1100" dirty="0"/>
                <a:t>)</a:t>
              </a:r>
            </a:p>
            <a:p>
              <a:r>
                <a:rPr lang="en-SG" sz="1100" dirty="0"/>
                <a:t>-</a:t>
              </a:r>
              <a:r>
                <a:rPr lang="en-SG" sz="1100" dirty="0" err="1"/>
                <a:t>createSharedSchedule</a:t>
              </a:r>
              <a:r>
                <a:rPr lang="en-SG" sz="1100" dirty="0"/>
                <a:t>(</a:t>
              </a:r>
              <a:r>
                <a:rPr lang="en-SG" sz="1100" dirty="0" err="1"/>
                <a:t>participantList</a:t>
              </a:r>
              <a:r>
                <a:rPr lang="en-SG" sz="1100" dirty="0"/>
                <a:t>: </a:t>
              </a:r>
              <a:r>
                <a:rPr lang="en-SG" sz="1100" dirty="0" err="1"/>
                <a:t>UniquePersonList</a:t>
              </a:r>
              <a:r>
                <a:rPr lang="en-SG" sz="1100" dirty="0"/>
                <a:t>)</a:t>
              </a:r>
            </a:p>
            <a:p>
              <a:r>
                <a:rPr lang="en-SG" sz="1100" dirty="0"/>
                <a:t>-</a:t>
              </a:r>
              <a:r>
                <a:rPr lang="en-SG" sz="1100" dirty="0" err="1"/>
                <a:t>createOptionsFromDate</a:t>
              </a:r>
              <a:r>
                <a:rPr lang="en-SG" sz="1100" dirty="0"/>
                <a:t>(date: </a:t>
              </a:r>
              <a:r>
                <a:rPr lang="en-SG" sz="1100" dirty="0" err="1"/>
                <a:t>LocalDate</a:t>
              </a:r>
              <a:r>
                <a:rPr lang="en-SG" sz="1100" dirty="0"/>
                <a:t>)</a:t>
              </a:r>
            </a:p>
            <a:p>
              <a:r>
                <a:rPr lang="en-SG" sz="1100" dirty="0"/>
                <a:t>+ copy() : </a:t>
              </a:r>
              <a:r>
                <a:rPr lang="en-SG" sz="1100" dirty="0" err="1"/>
                <a:t>TimePoll</a:t>
              </a:r>
              <a:endParaRPr lang="en-SG" sz="1100" dirty="0"/>
            </a:p>
          </p:txBody>
        </p:sp>
        <p:sp>
          <p:nvSpPr>
            <p:cNvPr id="171" name="Rectangle 8">
              <a:extLst>
                <a:ext uri="{FF2B5EF4-FFF2-40B4-BE49-F238E27FC236}">
                  <a16:creationId xmlns:a16="http://schemas.microsoft.com/office/drawing/2014/main" id="{24536E04-5367-41C8-89AE-E269192321AF}"/>
                </a:ext>
              </a:extLst>
            </p:cNvPr>
            <p:cNvSpPr/>
            <p:nvPr/>
          </p:nvSpPr>
          <p:spPr>
            <a:xfrm>
              <a:off x="4180908" y="403278"/>
              <a:ext cx="3733800" cy="271884"/>
            </a:xfrm>
            <a:prstGeom prst="rect">
              <a:avLst/>
            </a:prstGeom>
            <a:ln w="9525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SG" sz="1050" dirty="0">
                  <a:solidFill>
                    <a:schemeClr val="tx1"/>
                  </a:solidFill>
                </a:rPr>
                <a:t>- </a:t>
              </a:r>
              <a:r>
                <a:rPr lang="en-SG" sz="1050" dirty="0" err="1">
                  <a:solidFill>
                    <a:schemeClr val="tx1"/>
                  </a:solidFill>
                </a:rPr>
                <a:t>sharedSchedule</a:t>
              </a:r>
              <a:r>
                <a:rPr lang="en-SG" sz="1050" dirty="0">
                  <a:solidFill>
                    <a:schemeClr val="tx1"/>
                  </a:solidFill>
                </a:rPr>
                <a:t>: Schedule</a:t>
              </a:r>
            </a:p>
          </p:txBody>
        </p:sp>
      </p:grpSp>
      <p:cxnSp>
        <p:nvCxnSpPr>
          <p:cNvPr id="173" name="Connector: Elbow 172">
            <a:extLst>
              <a:ext uri="{FF2B5EF4-FFF2-40B4-BE49-F238E27FC236}">
                <a16:creationId xmlns:a16="http://schemas.microsoft.com/office/drawing/2014/main" id="{7753769C-9AEB-400C-BBF2-D8F7122D8099}"/>
              </a:ext>
            </a:extLst>
          </p:cNvPr>
          <p:cNvCxnSpPr>
            <a:cxnSpLocks/>
            <a:stCxn id="95" idx="3"/>
            <a:endCxn id="41" idx="0"/>
          </p:cNvCxnSpPr>
          <p:nvPr/>
        </p:nvCxnSpPr>
        <p:spPr>
          <a:xfrm>
            <a:off x="3429639" y="2176039"/>
            <a:ext cx="1373152" cy="54090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Connector: Elbow 175">
            <a:extLst>
              <a:ext uri="{FF2B5EF4-FFF2-40B4-BE49-F238E27FC236}">
                <a16:creationId xmlns:a16="http://schemas.microsoft.com/office/drawing/2014/main" id="{9E17A713-7FB4-4F78-9802-A2E58AF546B6}"/>
              </a:ext>
            </a:extLst>
          </p:cNvPr>
          <p:cNvCxnSpPr>
            <a:cxnSpLocks/>
            <a:stCxn id="95" idx="3"/>
            <a:endCxn id="123" idx="0"/>
          </p:cNvCxnSpPr>
          <p:nvPr/>
        </p:nvCxnSpPr>
        <p:spPr>
          <a:xfrm flipV="1">
            <a:off x="3429639" y="773030"/>
            <a:ext cx="3600913" cy="1403009"/>
          </a:xfrm>
          <a:prstGeom prst="bentConnector4">
            <a:avLst>
              <a:gd name="adj1" fmla="val 23642"/>
              <a:gd name="adj2" fmla="val 11629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979</TotalTime>
  <Words>220</Words>
  <Application>Microsoft Office PowerPoint</Application>
  <PresentationFormat>On-screen Show (4:3)</PresentationFormat>
  <Paragraphs>32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yaofeng wang</cp:lastModifiedBy>
  <cp:revision>100</cp:revision>
  <dcterms:created xsi:type="dcterms:W3CDTF">2016-07-22T14:33:02Z</dcterms:created>
  <dcterms:modified xsi:type="dcterms:W3CDTF">2018-11-12T09:26:50Z</dcterms:modified>
</cp:coreProperties>
</file>