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528" y="-7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32333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2"/>
            <a:endCxn id="73" idx="0"/>
          </p:cNvCxnSpPr>
          <p:nvPr/>
        </p:nvCxnSpPr>
        <p:spPr>
          <a:xfrm rot="5400000">
            <a:off x="8045825" y="3668130"/>
            <a:ext cx="361518" cy="380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77711" y="386790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C3CA084F-57AF-477F-AC8A-0BA6D1AE9B4E}"/>
              </a:ext>
            </a:extLst>
          </p:cNvPr>
          <p:cNvSpPr/>
          <p:nvPr/>
        </p:nvSpPr>
        <p:spPr>
          <a:xfrm>
            <a:off x="6023344" y="386661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Elbow Connector 122">
            <a:extLst>
              <a:ext uri="{FF2B5EF4-FFF2-40B4-BE49-F238E27FC236}">
                <a16:creationId xmlns:a16="http://schemas.microsoft.com/office/drawing/2014/main" id="{B67B120C-5ACC-4E5D-BB3D-77828D97E41E}"/>
              </a:ext>
            </a:extLst>
          </p:cNvPr>
          <p:cNvCxnSpPr>
            <a:cxnSpLocks/>
            <a:stCxn id="39" idx="2"/>
            <a:endCxn id="63" idx="0"/>
          </p:cNvCxnSpPr>
          <p:nvPr/>
        </p:nvCxnSpPr>
        <p:spPr>
          <a:xfrm rot="16200000" flipH="1">
            <a:off x="7108754" y="3757825"/>
            <a:ext cx="414194" cy="132529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122">
            <a:extLst>
              <a:ext uri="{FF2B5EF4-FFF2-40B4-BE49-F238E27FC236}">
                <a16:creationId xmlns:a16="http://schemas.microsoft.com/office/drawing/2014/main" id="{5DDAC42F-782C-4FAF-ADAE-5112F97D8F94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 flipV="1">
            <a:off x="4572000" y="4026010"/>
            <a:ext cx="1447800" cy="606960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4BF805D6-F56C-4A59-878B-6D3AB1AA83C1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283062" y="4041282"/>
            <a:ext cx="294649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3770A15A-CBAA-4E96-AF1E-07AC3C4F1C91}"/>
              </a:ext>
            </a:extLst>
          </p:cNvPr>
          <p:cNvSpPr/>
          <p:nvPr/>
        </p:nvSpPr>
        <p:spPr>
          <a:xfrm>
            <a:off x="3942141" y="463297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XmlAdaptedPoll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2BB9BC6E-0A1E-4B24-BC78-DD9B668DD5AF}"/>
              </a:ext>
            </a:extLst>
          </p:cNvPr>
          <p:cNvSpPr/>
          <p:nvPr/>
        </p:nvSpPr>
        <p:spPr>
          <a:xfrm>
            <a:off x="7348641" y="4627571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XmlPersonIndex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Elbow Connector 122">
            <a:extLst>
              <a:ext uri="{FF2B5EF4-FFF2-40B4-BE49-F238E27FC236}">
                <a16:creationId xmlns:a16="http://schemas.microsoft.com/office/drawing/2014/main" id="{7F7E3864-1089-4AF4-84DB-D7CCB3006599}"/>
              </a:ext>
            </a:extLst>
          </p:cNvPr>
          <p:cNvCxnSpPr>
            <a:cxnSpLocks/>
            <a:stCxn id="62" idx="3"/>
            <a:endCxn id="83" idx="1"/>
          </p:cNvCxnSpPr>
          <p:nvPr/>
        </p:nvCxnSpPr>
        <p:spPr>
          <a:xfrm>
            <a:off x="5201859" y="4806350"/>
            <a:ext cx="323787" cy="177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3" name="Rectangle 8">
            <a:extLst>
              <a:ext uri="{FF2B5EF4-FFF2-40B4-BE49-F238E27FC236}">
                <a16:creationId xmlns:a16="http://schemas.microsoft.com/office/drawing/2014/main" id="{E3F1142C-3789-4280-86D4-43C7BA79572A}"/>
              </a:ext>
            </a:extLst>
          </p:cNvPr>
          <p:cNvSpPr/>
          <p:nvPr/>
        </p:nvSpPr>
        <p:spPr>
          <a:xfrm>
            <a:off x="5525646" y="4618653"/>
            <a:ext cx="1407856" cy="37893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XmlAdaptedPollEntry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4" name="Elbow Connector 122">
            <a:extLst>
              <a:ext uri="{FF2B5EF4-FFF2-40B4-BE49-F238E27FC236}">
                <a16:creationId xmlns:a16="http://schemas.microsoft.com/office/drawing/2014/main" id="{B72D6BC9-17C8-4E6C-B83B-3FCA347E7B70}"/>
              </a:ext>
            </a:extLst>
          </p:cNvPr>
          <p:cNvCxnSpPr>
            <a:cxnSpLocks/>
            <a:stCxn id="66" idx="2"/>
            <a:endCxn id="39" idx="0"/>
          </p:cNvCxnSpPr>
          <p:nvPr/>
        </p:nvCxnSpPr>
        <p:spPr>
          <a:xfrm rot="16200000" flipH="1">
            <a:off x="6456955" y="3670368"/>
            <a:ext cx="359447" cy="3304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96" name="Elbow Connector 122">
            <a:extLst>
              <a:ext uri="{FF2B5EF4-FFF2-40B4-BE49-F238E27FC236}">
                <a16:creationId xmlns:a16="http://schemas.microsoft.com/office/drawing/2014/main" id="{35500A84-0754-40B7-A7E2-8EF74DD0AA3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933502" y="4799370"/>
            <a:ext cx="415139" cy="158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0" name="Rectangle 8">
            <a:extLst>
              <a:ext uri="{FF2B5EF4-FFF2-40B4-BE49-F238E27FC236}">
                <a16:creationId xmlns:a16="http://schemas.microsoft.com/office/drawing/2014/main" id="{B36A384B-ACAA-4735-AB28-D01F3CC589B9}"/>
              </a:ext>
            </a:extLst>
          </p:cNvPr>
          <p:cNvSpPr/>
          <p:nvPr/>
        </p:nvSpPr>
        <p:spPr>
          <a:xfrm>
            <a:off x="7533394" y="2463249"/>
            <a:ext cx="132304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XmlAdaptedInterest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1" name="Elbow Connector 122">
            <a:extLst>
              <a:ext uri="{FF2B5EF4-FFF2-40B4-BE49-F238E27FC236}">
                <a16:creationId xmlns:a16="http://schemas.microsoft.com/office/drawing/2014/main" id="{6923E445-343E-4FEC-8D4B-7F7F5571D81F}"/>
              </a:ext>
            </a:extLst>
          </p:cNvPr>
          <p:cNvCxnSpPr>
            <a:cxnSpLocks/>
            <a:stCxn id="74" idx="0"/>
            <a:endCxn id="100" idx="2"/>
          </p:cNvCxnSpPr>
          <p:nvPr/>
        </p:nvCxnSpPr>
        <p:spPr>
          <a:xfrm rot="16200000" flipV="1">
            <a:off x="8045451" y="2959478"/>
            <a:ext cx="349615" cy="5067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Chow Keng Ji</cp:lastModifiedBy>
  <cp:revision>61</cp:revision>
  <dcterms:created xsi:type="dcterms:W3CDTF">2016-07-22T14:33:02Z</dcterms:created>
  <dcterms:modified xsi:type="dcterms:W3CDTF">2018-10-13T14:39:46Z</dcterms:modified>
</cp:coreProperties>
</file>