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780" y="72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5816276" y="118895"/>
            <a:ext cx="4376664" cy="506270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63006" y="163018"/>
            <a:ext cx="5503285" cy="50185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578336" y="45593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306150" y="802694"/>
            <a:ext cx="1" cy="358632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234143" y="1258312"/>
            <a:ext cx="151614" cy="36797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132380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745779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673772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4953542" y="1612348"/>
            <a:ext cx="15232" cy="317027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892574" y="161234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14293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972" y="855782"/>
            <a:ext cx="109094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execute(“vote </a:t>
            </a:r>
            <a:r>
              <a:rPr lang="en-US" sz="1200" dirty="0" err="1">
                <a:solidFill>
                  <a:srgbClr val="0070C0"/>
                </a:solidFill>
              </a:rPr>
              <a:t>i</a:t>
            </a:r>
            <a:r>
              <a:rPr lang="en-US" sz="1200" dirty="0">
                <a:solidFill>
                  <a:srgbClr val="0070C0"/>
                </a:solidFill>
              </a:rPr>
              <a:t>/1 o/12 Aug”)</a:t>
            </a:r>
          </a:p>
        </p:txBody>
      </p:sp>
      <p:cxnSp>
        <p:nvCxnSpPr>
          <p:cNvPr id="28" name="Straight Arrow Connector 27"/>
          <p:cNvCxnSpPr>
            <a:cxnSpLocks/>
            <a:endCxn id="19" idx="1"/>
          </p:cNvCxnSpPr>
          <p:nvPr/>
        </p:nvCxnSpPr>
        <p:spPr>
          <a:xfrm>
            <a:off x="3804301" y="1501826"/>
            <a:ext cx="6734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38614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3804300" y="1878232"/>
            <a:ext cx="1164474" cy="1011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386544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endCxn id="6" idx="2"/>
          </p:cNvCxnSpPr>
          <p:nvPr/>
        </p:nvCxnSpPr>
        <p:spPr>
          <a:xfrm>
            <a:off x="0" y="4938024"/>
            <a:ext cx="1309950" cy="1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892573" y="2731315"/>
            <a:ext cx="189761" cy="17790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4966552" y="2465005"/>
            <a:ext cx="135142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voteOption</a:t>
            </a:r>
            <a:r>
              <a:rPr lang="en-US" dirty="0">
                <a:solidFill>
                  <a:srgbClr val="7030A0"/>
                </a:solidFill>
              </a:rPr>
              <a:t>(1, “12 Aug”)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469158" y="945337"/>
            <a:ext cx="214306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(“vote </a:t>
            </a:r>
            <a:r>
              <a:rPr lang="en-US" sz="1200" dirty="0" err="1"/>
              <a:t>i</a:t>
            </a:r>
            <a:r>
              <a:rPr lang="en-US" sz="1200" dirty="0"/>
              <a:t>/1 o/12 Aug”)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111943" y="425728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75288" y="467490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419985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v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957955" y="174970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 flipH="1">
            <a:off x="6368095" y="2049885"/>
            <a:ext cx="10678" cy="288813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284202" y="2958107"/>
            <a:ext cx="163435" cy="13275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044974" y="2975344"/>
            <a:ext cx="124780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24340" y="478918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477746" y="1271057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v:Vote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386543" y="2731314"/>
            <a:ext cx="350603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403438" y="136391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367498" y="4495800"/>
            <a:ext cx="3586044" cy="213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6440667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453424" y="4099978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073816" y="4292839"/>
            <a:ext cx="1311928" cy="717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62">
            <a:extLst>
              <a:ext uri="{FF2B5EF4-FFF2-40B4-BE49-F238E27FC236}">
                <a16:creationId xmlns:a16="http://schemas.microsoft.com/office/drawing/2014/main" id="{DF2AE418-3A0B-42D6-997D-A7B42A902C00}"/>
              </a:ext>
            </a:extLst>
          </p:cNvPr>
          <p:cNvSpPr/>
          <p:nvPr/>
        </p:nvSpPr>
        <p:spPr>
          <a:xfrm>
            <a:off x="7583790" y="174970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e:Event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6CC597-E4A4-4A85-8FD4-BD59FBE9F09D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8004608" y="2049885"/>
            <a:ext cx="0" cy="284046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5FA5013-7800-4276-A0B1-826BBC6C1525}"/>
              </a:ext>
            </a:extLst>
          </p:cNvPr>
          <p:cNvSpPr/>
          <p:nvPr/>
        </p:nvSpPr>
        <p:spPr>
          <a:xfrm>
            <a:off x="7910036" y="3182838"/>
            <a:ext cx="199519" cy="91081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CB9770-0EA5-4697-9D01-0688B6249C78}"/>
              </a:ext>
            </a:extLst>
          </p:cNvPr>
          <p:cNvCxnSpPr>
            <a:cxnSpLocks/>
          </p:cNvCxnSpPr>
          <p:nvPr/>
        </p:nvCxnSpPr>
        <p:spPr>
          <a:xfrm>
            <a:off x="8094800" y="3276600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8FAD7A6-C452-4728-802E-791BF7296C3B}"/>
              </a:ext>
            </a:extLst>
          </p:cNvPr>
          <p:cNvCxnSpPr>
            <a:cxnSpLocks/>
          </p:cNvCxnSpPr>
          <p:nvPr/>
        </p:nvCxnSpPr>
        <p:spPr>
          <a:xfrm>
            <a:off x="8094800" y="3428997"/>
            <a:ext cx="1424968" cy="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A7742F4-5D9F-4997-9425-49D495F6249E}"/>
              </a:ext>
            </a:extLst>
          </p:cNvPr>
          <p:cNvSpPr txBox="1"/>
          <p:nvPr/>
        </p:nvSpPr>
        <p:spPr>
          <a:xfrm>
            <a:off x="6325731" y="2727110"/>
            <a:ext cx="154145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addVoteToPoll</a:t>
            </a:r>
            <a:r>
              <a:rPr lang="en-US" dirty="0">
                <a:solidFill>
                  <a:srgbClr val="7030A0"/>
                </a:solidFill>
              </a:rPr>
              <a:t>(1, user, “12 Aug”)</a:t>
            </a:r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A670DE3-A29E-48BF-8C4A-9D2D45C6FE03}"/>
              </a:ext>
            </a:extLst>
          </p:cNvPr>
          <p:cNvCxnSpPr>
            <a:cxnSpLocks/>
          </p:cNvCxnSpPr>
          <p:nvPr/>
        </p:nvCxnSpPr>
        <p:spPr>
          <a:xfrm flipH="1">
            <a:off x="9617861" y="2038587"/>
            <a:ext cx="33152" cy="285176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7099495-85DE-4195-A16B-37B4D20B2304}"/>
              </a:ext>
            </a:extLst>
          </p:cNvPr>
          <p:cNvSpPr/>
          <p:nvPr/>
        </p:nvSpPr>
        <p:spPr>
          <a:xfrm>
            <a:off x="9535872" y="3276600"/>
            <a:ext cx="218905" cy="14404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008AB26D-B10D-4F5D-A1E0-E3D4FD47E317}"/>
              </a:ext>
            </a:extLst>
          </p:cNvPr>
          <p:cNvSpPr/>
          <p:nvPr/>
        </p:nvSpPr>
        <p:spPr>
          <a:xfrm>
            <a:off x="9199503" y="173259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p:Poll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672A7D-A230-47D0-AA48-9C0AC3C8FB7B}"/>
              </a:ext>
            </a:extLst>
          </p:cNvPr>
          <p:cNvSpPr txBox="1"/>
          <p:nvPr/>
        </p:nvSpPr>
        <p:spPr>
          <a:xfrm>
            <a:off x="7955432" y="2818755"/>
            <a:ext cx="146138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addVote</a:t>
            </a:r>
            <a:r>
              <a:rPr lang="en-US" dirty="0">
                <a:solidFill>
                  <a:srgbClr val="7030A0"/>
                </a:solidFill>
              </a:rPr>
              <a:t>(user, “12 Aug”)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B965FC-EAD9-4548-9EAE-2561A2E9E0DA}"/>
              </a:ext>
            </a:extLst>
          </p:cNvPr>
          <p:cNvSpPr/>
          <p:nvPr/>
        </p:nvSpPr>
        <p:spPr>
          <a:xfrm>
            <a:off x="9567454" y="3763197"/>
            <a:ext cx="180225" cy="16744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4162134-B082-40FA-88E0-DFD15D707239}"/>
              </a:ext>
            </a:extLst>
          </p:cNvPr>
          <p:cNvCxnSpPr>
            <a:cxnSpLocks/>
          </p:cNvCxnSpPr>
          <p:nvPr/>
        </p:nvCxnSpPr>
        <p:spPr>
          <a:xfrm>
            <a:off x="8080246" y="3763197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83D6FFD-B6C5-49E0-949D-BBEED9FC1B00}"/>
              </a:ext>
            </a:extLst>
          </p:cNvPr>
          <p:cNvSpPr txBox="1"/>
          <p:nvPr/>
        </p:nvSpPr>
        <p:spPr>
          <a:xfrm>
            <a:off x="7919426" y="3541548"/>
            <a:ext cx="146138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displayPoll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A3D496-3A21-49B1-AC2A-8D4693C2E69F}"/>
              </a:ext>
            </a:extLst>
          </p:cNvPr>
          <p:cNvCxnSpPr>
            <a:cxnSpLocks/>
          </p:cNvCxnSpPr>
          <p:nvPr/>
        </p:nvCxnSpPr>
        <p:spPr>
          <a:xfrm>
            <a:off x="8109390" y="3918505"/>
            <a:ext cx="1441072" cy="616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52328D5-473C-429E-9C43-AE1ABF351230}"/>
              </a:ext>
            </a:extLst>
          </p:cNvPr>
          <p:cNvSpPr txBox="1"/>
          <p:nvPr/>
        </p:nvSpPr>
        <p:spPr>
          <a:xfrm>
            <a:off x="8451953" y="3930996"/>
            <a:ext cx="10054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pollDetails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9B66C95-AE72-4EC3-85F0-2DF3FFFC1A8F}"/>
              </a:ext>
            </a:extLst>
          </p:cNvPr>
          <p:cNvSpPr txBox="1"/>
          <p:nvPr/>
        </p:nvSpPr>
        <p:spPr>
          <a:xfrm>
            <a:off x="5280084" y="4353415"/>
            <a:ext cx="10054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pollDetails</a:t>
            </a:r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28ADB50-F444-451D-9378-F72B03E0CB7A}"/>
              </a:ext>
            </a:extLst>
          </p:cNvPr>
          <p:cNvSpPr txBox="1"/>
          <p:nvPr/>
        </p:nvSpPr>
        <p:spPr>
          <a:xfrm>
            <a:off x="6882874" y="4147305"/>
            <a:ext cx="10054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pollDetails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77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yaofeng wang</cp:lastModifiedBy>
  <cp:revision>116</cp:revision>
  <dcterms:created xsi:type="dcterms:W3CDTF">2016-07-22T14:33:02Z</dcterms:created>
  <dcterms:modified xsi:type="dcterms:W3CDTF">2018-11-12T09:30:40Z</dcterms:modified>
</cp:coreProperties>
</file>