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 varScale="1">
        <p:scale>
          <a:sx n="108" d="100"/>
          <a:sy n="108" d="100"/>
        </p:scale>
        <p:origin x="224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/Joh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67894" y="700651"/>
            <a:ext cx="9931522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74522" y="722290"/>
            <a:ext cx="2993478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1" y="1868170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8000" y="1564182"/>
            <a:ext cx="147606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n/John Doe </a:t>
            </a:r>
            <a:r>
              <a:rPr lang="en-US" sz="1400" dirty="0" err="1">
                <a:solidFill>
                  <a:srgbClr val="0070C0"/>
                </a:solidFill>
              </a:rPr>
              <a:t>ic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SG" sz="1400" dirty="0">
                <a:solidFill>
                  <a:srgbClr val="0070C0"/>
                </a:solidFill>
              </a:rPr>
              <a:t>S9531080R g/m b/05-08-1995 p/87183749 </a:t>
            </a:r>
            <a:r>
              <a:rPr lang="en-SG" sz="1400" dirty="0">
                <a:solidFill>
                  <a:srgbClr val="0070C0"/>
                </a:solidFill>
                <a:hlinkClick r:id="rId3"/>
              </a:rPr>
              <a:t>e/John@gmail.com</a:t>
            </a:r>
            <a:r>
              <a:rPr lang="en-SG" sz="1400" dirty="0">
                <a:solidFill>
                  <a:srgbClr val="0070C0"/>
                </a:solidFill>
              </a:rPr>
              <a:t> a/ Yishun Block 62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5" y="3193183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24800" y="307757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89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53379" y="2604807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5" y="3890386"/>
            <a:ext cx="7812481" cy="11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32146" y="4754536"/>
            <a:ext cx="7803578" cy="463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13664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508891" y="3796008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addVolunteer</a:t>
            </a:r>
            <a:r>
              <a:rPr lang="en-US" sz="1200" dirty="0"/>
              <a:t>(</a:t>
            </a:r>
            <a:r>
              <a:rPr lang="en-US" sz="1200" dirty="0" err="1"/>
              <a:t>toAdd</a:t>
            </a:r>
            <a:r>
              <a:rPr lang="en-US" sz="1200" dirty="0"/>
              <a:t>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3" y="4023961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31710" y="4171205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76288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231582"/>
            <a:ext cx="1455168" cy="306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398454" y="3988979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addVolunteer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toAdd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8458200" y="4550951"/>
            <a:ext cx="1399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7191" y="2725134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37144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0" y="404995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7822" y="2501974"/>
            <a:ext cx="2024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AddCommand</a:t>
            </a:r>
            <a:r>
              <a:rPr lang="en-US" sz="1200" dirty="0"/>
              <a:t>(volunteer)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87400" y="4495800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741" y="4676008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41483" y="431659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commitAddressBook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78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Muhammad Afiq B Abdul Lattif</cp:lastModifiedBy>
  <cp:revision>145</cp:revision>
  <dcterms:created xsi:type="dcterms:W3CDTF">2016-07-22T14:33:02Z</dcterms:created>
  <dcterms:modified xsi:type="dcterms:W3CDTF">2018-11-12T14:11:57Z</dcterms:modified>
</cp:coreProperties>
</file>