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261" r:id="rId3"/>
    <p:sldId id="262" r:id="rId4"/>
    <p:sldId id="260" r:id="rId5"/>
    <p:sldId id="263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52" autoAdjust="0"/>
  </p:normalViewPr>
  <p:slideViewPr>
    <p:cSldViewPr snapToGrid="0">
      <p:cViewPr varScale="1">
        <p:scale>
          <a:sx n="81" d="100"/>
          <a:sy n="81" d="100"/>
        </p:scale>
        <p:origin x="17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F8A4-4925-4635-B32F-EA7CEC81441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B430D-E7DD-4DF8-8575-3B92DE16C9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791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adding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3960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Effect of add command</a:t>
            </a:r>
          </a:p>
          <a:p>
            <a:r>
              <a:rPr lang="en-GB" dirty="0"/>
              <a:t>add n/Flag Day l/Yishun MRT </a:t>
            </a:r>
            <a:r>
              <a:rPr lang="en-GB" dirty="0" err="1"/>
              <a:t>sd</a:t>
            </a:r>
            <a:r>
              <a:rPr lang="en-GB" dirty="0"/>
              <a:t>/31-10-2018 </a:t>
            </a:r>
            <a:r>
              <a:rPr lang="en-GB" dirty="0" err="1"/>
              <a:t>ed</a:t>
            </a:r>
            <a:r>
              <a:rPr lang="en-GB" dirty="0"/>
              <a:t>/31-10-2018 </a:t>
            </a:r>
            <a:r>
              <a:rPr lang="en-GB" dirty="0" err="1"/>
              <a:t>st</a:t>
            </a:r>
            <a:r>
              <a:rPr lang="en-GB" dirty="0"/>
              <a:t>/09:00 et/15:00 d/For the children’s home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710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Effect of add command</a:t>
            </a:r>
          </a:p>
          <a:p>
            <a:r>
              <a:rPr lang="en-GB" dirty="0"/>
              <a:t>add n/Fundraising l/Tampines Street 31 </a:t>
            </a:r>
            <a:r>
              <a:rPr lang="en-GB" dirty="0" err="1"/>
              <a:t>sd</a:t>
            </a:r>
            <a:r>
              <a:rPr lang="en-GB" dirty="0"/>
              <a:t>/15-11-2018 </a:t>
            </a:r>
            <a:r>
              <a:rPr lang="en-GB" dirty="0" err="1"/>
              <a:t>ed</a:t>
            </a:r>
            <a:r>
              <a:rPr lang="en-GB" dirty="0"/>
              <a:t>/17-11-2018 </a:t>
            </a:r>
            <a:r>
              <a:rPr lang="en-GB" dirty="0" err="1"/>
              <a:t>st</a:t>
            </a:r>
            <a:r>
              <a:rPr lang="en-GB" dirty="0"/>
              <a:t>/13:00 et/18:00 d/Raising funds t/fundraiser t/charity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0553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EVENT_INDEX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Effect of edit command</a:t>
            </a:r>
          </a:p>
          <a:p>
            <a:r>
              <a:rPr lang="en-GB" dirty="0"/>
              <a:t>edit 1 n/Charity Fun Run 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8699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EVENT_INDEX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6474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Effect of delete command</a:t>
            </a:r>
          </a:p>
          <a:p>
            <a:r>
              <a:rPr lang="en-US" dirty="0"/>
              <a:t>delete 3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706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4282-0B4F-461D-AA55-905C3C1D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5701D-6B24-4720-B203-1A5B1D95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A515-485A-4CA6-91BE-D7295275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31DAC-90F3-4189-805B-77FB535B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27A9-8DBE-4506-B564-06DD0120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376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156D-BDB7-48C5-903B-443EC20F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BBE21-7E84-4848-A219-655B2D086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E4D3-1F2F-44B0-BC60-098E26CD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3D236-8186-446A-9C7E-8C116349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76770-0908-4208-B23C-DB349EC1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37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DFE77-DE1D-4313-865F-A4DEDA19B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CCA51-FF76-4D82-9679-6C551BF82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4E8B-E19D-4A37-A8E6-9EDE36C9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E1F17-17C9-4294-BA7D-1D447CEE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4132-CF15-40F2-A327-73E8D4BA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39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D347-2437-4A68-8E94-00B22E76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2766-C66A-41BB-AF43-E912D82F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58292-8B4A-47D5-ACC6-0E420498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B2C0D-FE57-4CD2-9D8C-E161453A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DF794-6D20-4205-AED6-4FCA7229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77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713F-35FD-4519-9CDA-65BD08BF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84B21-0E72-4E2A-A4FB-1A00F86A8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A94F1-378C-494D-8FD6-3804A359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F3CB-18D9-446E-9271-22C48259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CBA1E-2900-43B8-BB6F-793E280B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303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752E-FFF7-4AC5-AA8E-37D701D0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129D-4543-47B1-9667-CFF9285F7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34903-59AF-448C-A52F-6B9DAE580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74CC5-DB22-4960-B6EC-0C8242F0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99E1F-04C1-4584-9272-51285D98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C0ACC-C8CE-4E80-8EAA-7CBB257E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34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BE86-9866-4268-BCDD-A61059D6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471AB-C117-45BE-B438-04C1962B1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330E9-E63B-4D9F-BCD6-20B3683D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F2A5B-41FC-45B2-B963-025E1AE15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4B52E-F5FA-477A-B0A2-BFF88FD59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1A3AD-7A78-4262-B453-67735A32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1206E-FC23-4C0A-BF91-929488AA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0E736-C9BD-45E7-BD1E-0CC634C1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74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0D3D-64E6-46BC-A1E7-552B40C9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9C44D-9F3A-403B-9DA0-4DA2FA88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5BF0B-7B8B-4ED1-94E3-25068F9E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702D-1D57-41DF-B4E4-22D52A55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74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74F2E-5061-4537-8BE6-08B14DA7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EBBAF-2830-49DF-AF99-604038BE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136D4-AC59-4BB9-A769-93AE7C28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24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580-DA06-424E-961C-5B37FB8D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9DAB-EA08-4857-AF15-B54714E74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9C91D-E8BD-495B-A294-0816650A4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D8444-3456-488B-A629-4B733FBF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3952D-4648-4C66-84F5-FCF9AE06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BBEF5-1ED1-4435-A15F-28FCD7C6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979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A446-AF18-456A-BF0B-F9976E4B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3A501-7FDC-4FD1-8F32-5695E2BC5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D32E9-46AE-425D-BCE3-3A2614853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198A-9F4A-4766-BBD9-B43260A7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40A7F-0106-4938-8326-9531315B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20A03-9AAA-4D05-A468-6E761BE2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926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82D2B-74E8-44B6-A586-2340E500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03969-49C9-4403-902A-C5F88AEB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F0DAB-7494-4D1B-8CBC-6D8B963F3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08B5-4BBE-42F6-BEEF-209E839C7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DB45F-9D30-426B-BB76-D8C2F0DB4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26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E6BD0F-5573-41B9-A233-2989062B9A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585"/>
          <a:stretch/>
        </p:blipFill>
        <p:spPr>
          <a:xfrm>
            <a:off x="4085596" y="1383956"/>
            <a:ext cx="4020807" cy="37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7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E8C3AB5F-A4C0-4912-A2E7-30D5D08597B0}"/>
              </a:ext>
            </a:extLst>
          </p:cNvPr>
          <p:cNvSpPr/>
          <p:nvPr/>
        </p:nvSpPr>
        <p:spPr>
          <a:xfrm>
            <a:off x="5585255" y="3120081"/>
            <a:ext cx="1062681" cy="6178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E9ED9-8E68-43D5-8147-53336F72D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05"/>
          <a:stretch/>
        </p:blipFill>
        <p:spPr>
          <a:xfrm>
            <a:off x="1408115" y="809367"/>
            <a:ext cx="4020807" cy="3744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9AF54-58FA-4A59-862C-95189C3B03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063"/>
          <a:stretch/>
        </p:blipFill>
        <p:spPr>
          <a:xfrm>
            <a:off x="6804269" y="790832"/>
            <a:ext cx="4024403" cy="52763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717CF6-347A-4D48-9CC9-F54021AC05DE}"/>
              </a:ext>
            </a:extLst>
          </p:cNvPr>
          <p:cNvSpPr/>
          <p:nvPr/>
        </p:nvSpPr>
        <p:spPr>
          <a:xfrm>
            <a:off x="6804269" y="4517425"/>
            <a:ext cx="3979616" cy="1549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273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E8C3AB5F-A4C0-4912-A2E7-30D5D08597B0}"/>
              </a:ext>
            </a:extLst>
          </p:cNvPr>
          <p:cNvSpPr/>
          <p:nvPr/>
        </p:nvSpPr>
        <p:spPr>
          <a:xfrm>
            <a:off x="5585255" y="3120081"/>
            <a:ext cx="1062681" cy="6178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E9ED9-8E68-43D5-8147-53336F72D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05"/>
          <a:stretch/>
        </p:blipFill>
        <p:spPr>
          <a:xfrm>
            <a:off x="1408115" y="803189"/>
            <a:ext cx="4020807" cy="37440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618A2DA-6BE5-49E2-A16D-4FB27D6B4C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063"/>
          <a:stretch/>
        </p:blipFill>
        <p:spPr>
          <a:xfrm>
            <a:off x="6804269" y="790832"/>
            <a:ext cx="4029510" cy="52763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94EE46-194A-4066-BEF7-09F548F32520}"/>
              </a:ext>
            </a:extLst>
          </p:cNvPr>
          <p:cNvSpPr/>
          <p:nvPr/>
        </p:nvSpPr>
        <p:spPr>
          <a:xfrm>
            <a:off x="6804269" y="4517425"/>
            <a:ext cx="3979616" cy="1549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7814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E6BD0F-5573-41B9-A233-2989062B9A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585"/>
          <a:stretch/>
        </p:blipFill>
        <p:spPr>
          <a:xfrm>
            <a:off x="4085596" y="1383956"/>
            <a:ext cx="4020807" cy="373174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56BA28E-1EED-4E84-AB9E-299984CD21DD}"/>
              </a:ext>
            </a:extLst>
          </p:cNvPr>
          <p:cNvSpPr/>
          <p:nvPr/>
        </p:nvSpPr>
        <p:spPr>
          <a:xfrm>
            <a:off x="4283162" y="2143123"/>
            <a:ext cx="304800" cy="332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65EC1E-9F18-491B-9D8C-64DC7A26E30F}"/>
              </a:ext>
            </a:extLst>
          </p:cNvPr>
          <p:cNvSpPr/>
          <p:nvPr/>
        </p:nvSpPr>
        <p:spPr>
          <a:xfrm>
            <a:off x="4283162" y="3704193"/>
            <a:ext cx="304800" cy="332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550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1E0929-2507-42FD-A7B0-A98994E7F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05"/>
          <a:stretch/>
        </p:blipFill>
        <p:spPr>
          <a:xfrm>
            <a:off x="1408115" y="803189"/>
            <a:ext cx="4020807" cy="374409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AB46B3F-737B-4A62-BDB9-0CA917593538}"/>
              </a:ext>
            </a:extLst>
          </p:cNvPr>
          <p:cNvSpPr/>
          <p:nvPr/>
        </p:nvSpPr>
        <p:spPr>
          <a:xfrm>
            <a:off x="5585255" y="2675237"/>
            <a:ext cx="1062681" cy="6178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B5C87E-61A1-41D6-99A1-8BCBBFB0F0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400"/>
          <a:stretch/>
        </p:blipFill>
        <p:spPr>
          <a:xfrm>
            <a:off x="6804269" y="803189"/>
            <a:ext cx="4056296" cy="37440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283E8B-5F16-4D41-AF0D-2C790C1376F3}"/>
              </a:ext>
            </a:extLst>
          </p:cNvPr>
          <p:cNvSpPr/>
          <p:nvPr/>
        </p:nvSpPr>
        <p:spPr>
          <a:xfrm>
            <a:off x="6822164" y="1421081"/>
            <a:ext cx="4023360" cy="1559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914EA7-1328-43DF-91AD-C0406B3B10DF}"/>
              </a:ext>
            </a:extLst>
          </p:cNvPr>
          <p:cNvCxnSpPr>
            <a:cxnSpLocks/>
          </p:cNvCxnSpPr>
          <p:nvPr/>
        </p:nvCxnSpPr>
        <p:spPr>
          <a:xfrm>
            <a:off x="7362701" y="1852551"/>
            <a:ext cx="12469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7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BFB93C-53E2-4849-B67E-376DEA5194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782"/>
          <a:stretch/>
        </p:blipFill>
        <p:spPr>
          <a:xfrm>
            <a:off x="4089989" y="803189"/>
            <a:ext cx="4012021" cy="52516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B2151B4-B9D6-4A70-AC08-848414348481}"/>
              </a:ext>
            </a:extLst>
          </p:cNvPr>
          <p:cNvSpPr/>
          <p:nvPr/>
        </p:nvSpPr>
        <p:spPr>
          <a:xfrm>
            <a:off x="4283162" y="1561233"/>
            <a:ext cx="304800" cy="332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5F7F73-0E53-4833-8739-9A5763D5090D}"/>
              </a:ext>
            </a:extLst>
          </p:cNvPr>
          <p:cNvSpPr/>
          <p:nvPr/>
        </p:nvSpPr>
        <p:spPr>
          <a:xfrm>
            <a:off x="4283162" y="3108366"/>
            <a:ext cx="304800" cy="332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8465FA-FC79-49E8-A13F-4F1DF0CBDF2A}"/>
              </a:ext>
            </a:extLst>
          </p:cNvPr>
          <p:cNvSpPr/>
          <p:nvPr/>
        </p:nvSpPr>
        <p:spPr>
          <a:xfrm>
            <a:off x="4283162" y="4655499"/>
            <a:ext cx="304800" cy="332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05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D9EF782-120E-438E-9A04-6E8472EDE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6164"/>
          <a:stretch/>
        </p:blipFill>
        <p:spPr>
          <a:xfrm>
            <a:off x="6813056" y="803189"/>
            <a:ext cx="4012021" cy="370943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6FBCE12-0F2C-44E0-9F8E-25A1D54A6C79}"/>
              </a:ext>
            </a:extLst>
          </p:cNvPr>
          <p:cNvSpPr/>
          <p:nvPr/>
        </p:nvSpPr>
        <p:spPr>
          <a:xfrm>
            <a:off x="5585255" y="2675237"/>
            <a:ext cx="1062681" cy="6178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B3B8C6-C358-42EC-B5C3-3940C3FE41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782"/>
          <a:stretch/>
        </p:blipFill>
        <p:spPr>
          <a:xfrm>
            <a:off x="1408114" y="803189"/>
            <a:ext cx="4012021" cy="52516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1AFF40A-8AC3-4D2A-8110-A8420D0C6501}"/>
              </a:ext>
            </a:extLst>
          </p:cNvPr>
          <p:cNvSpPr/>
          <p:nvPr/>
        </p:nvSpPr>
        <p:spPr>
          <a:xfrm>
            <a:off x="6829111" y="4512623"/>
            <a:ext cx="3979616" cy="1549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031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101</Words>
  <Application>Microsoft Office PowerPoint</Application>
  <PresentationFormat>Widescreen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Yi Jia, Amabel</dc:creator>
  <cp:lastModifiedBy>Jing Han Sem</cp:lastModifiedBy>
  <cp:revision>20</cp:revision>
  <dcterms:created xsi:type="dcterms:W3CDTF">2018-10-30T13:47:35Z</dcterms:created>
  <dcterms:modified xsi:type="dcterms:W3CDTF">2018-11-02T03:12:13Z</dcterms:modified>
</cp:coreProperties>
</file>