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479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190640" y="797685"/>
            <a:ext cx="10335831" cy="50561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073735" y="3055485"/>
            <a:ext cx="8870" cy="2340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8305800" y="785840"/>
            <a:ext cx="3516031" cy="507982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815154" y="12057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099679" y="1569398"/>
            <a:ext cx="12338" cy="40881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159350" y="1778454"/>
            <a:ext cx="157478" cy="36174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738888" y="108480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332532" y="1569396"/>
            <a:ext cx="19756" cy="17918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308762" y="1970925"/>
            <a:ext cx="92839" cy="1294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4250292" y="2250393"/>
            <a:ext cx="20070" cy="1033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174701" y="2549531"/>
            <a:ext cx="141860" cy="665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279199" y="18288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71800" y="1557401"/>
            <a:ext cx="1736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execute(“manage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371600" y="2057400"/>
            <a:ext cx="2057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328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-990053" y="5174923"/>
            <a:ext cx="7959656" cy="67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1036510" y="32004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358532" y="53160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70535" y="3428999"/>
            <a:ext cx="191333" cy="1821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976444" y="1752600"/>
            <a:ext cx="2288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(“manage”, “e”)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297752" y="502382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683364" y="240631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137717" y="2733606"/>
            <a:ext cx="6283" cy="282003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250292" y="2819400"/>
            <a:ext cx="1995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41160" y="32842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429000" y="16764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:Manage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016543" y="3509317"/>
            <a:ext cx="7945342" cy="26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990053" y="19998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447800" y="1765756"/>
            <a:ext cx="1920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ManageCommandParser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6228009" y="2482333"/>
            <a:ext cx="17729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ManageCommand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4191000" y="2569315"/>
            <a:ext cx="1888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ManageCommand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973366" y="2939534"/>
            <a:ext cx="179907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988356" y="3581400"/>
            <a:ext cx="231844" cy="16173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10439400" y="2406312"/>
            <a:ext cx="99679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Context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995446" y="2446258"/>
            <a:ext cx="6283" cy="26045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10896600" y="4212911"/>
            <a:ext cx="194141" cy="3001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9266064" y="4267200"/>
            <a:ext cx="163899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9201198" y="4006334"/>
            <a:ext cx="1630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switchToRecordContext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9266064" y="4491505"/>
            <a:ext cx="163899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41035E-21BC-403A-B961-06D464F250C0}"/>
              </a:ext>
            </a:extLst>
          </p:cNvPr>
          <p:cNvSpPr txBox="1"/>
          <p:nvPr/>
        </p:nvSpPr>
        <p:spPr>
          <a:xfrm>
            <a:off x="6705600" y="4724400"/>
            <a:ext cx="21371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updateFilteredRecordList</a:t>
            </a:r>
            <a:r>
              <a:rPr lang="en-US" sz="12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2732F8-03EA-47B2-B14D-0C82DED3AB7F}"/>
              </a:ext>
            </a:extLst>
          </p:cNvPr>
          <p:cNvCxnSpPr>
            <a:cxnSpLocks/>
          </p:cNvCxnSpPr>
          <p:nvPr/>
        </p:nvCxnSpPr>
        <p:spPr>
          <a:xfrm>
            <a:off x="7191804" y="4560577"/>
            <a:ext cx="17663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5714065-2AA3-49BE-B8FA-713B3455BEEF}"/>
              </a:ext>
            </a:extLst>
          </p:cNvPr>
          <p:cNvCxnSpPr>
            <a:cxnSpLocks/>
          </p:cNvCxnSpPr>
          <p:nvPr/>
        </p:nvCxnSpPr>
        <p:spPr>
          <a:xfrm>
            <a:off x="7175059" y="3860732"/>
            <a:ext cx="181329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48A1EF-1074-4541-ACCA-2C6039751C21}"/>
              </a:ext>
            </a:extLst>
          </p:cNvPr>
          <p:cNvSpPr txBox="1"/>
          <p:nvPr/>
        </p:nvSpPr>
        <p:spPr>
          <a:xfrm>
            <a:off x="6944533" y="53959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08FA79-2CE2-429B-914D-7A57452A8A11}"/>
              </a:ext>
            </a:extLst>
          </p:cNvPr>
          <p:cNvCxnSpPr>
            <a:cxnSpLocks/>
          </p:cNvCxnSpPr>
          <p:nvPr/>
        </p:nvCxnSpPr>
        <p:spPr>
          <a:xfrm>
            <a:off x="1437393" y="2575073"/>
            <a:ext cx="2730218" cy="157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02BEB4-C7B8-4432-8A26-60F69BCAA466}"/>
              </a:ext>
            </a:extLst>
          </p:cNvPr>
          <p:cNvSpPr txBox="1"/>
          <p:nvPr/>
        </p:nvSpPr>
        <p:spPr>
          <a:xfrm>
            <a:off x="2362200" y="2362200"/>
            <a:ext cx="8354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9CFAFB-DCA9-45DB-A6BB-FEED190F313A}"/>
              </a:ext>
            </a:extLst>
          </p:cNvPr>
          <p:cNvCxnSpPr>
            <a:cxnSpLocks/>
          </p:cNvCxnSpPr>
          <p:nvPr/>
        </p:nvCxnSpPr>
        <p:spPr>
          <a:xfrm>
            <a:off x="4347042" y="3049966"/>
            <a:ext cx="27355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AC3F9D-64AE-4A06-8E9A-FFD84B136048}"/>
              </a:ext>
            </a:extLst>
          </p:cNvPr>
          <p:cNvCxnSpPr>
            <a:cxnSpLocks/>
          </p:cNvCxnSpPr>
          <p:nvPr/>
        </p:nvCxnSpPr>
        <p:spPr>
          <a:xfrm>
            <a:off x="1420858" y="3124200"/>
            <a:ext cx="27533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D6BEF3-B99C-4006-86DD-C6A5A84062AC}"/>
              </a:ext>
            </a:extLst>
          </p:cNvPr>
          <p:cNvSpPr txBox="1"/>
          <p:nvPr/>
        </p:nvSpPr>
        <p:spPr>
          <a:xfrm>
            <a:off x="6629400" y="3468724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getFilteredEventList</a:t>
            </a:r>
            <a:r>
              <a:rPr lang="en-US" sz="1200" dirty="0"/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B5A1AC1-CCA1-48A2-A312-7EA9E4573836}"/>
              </a:ext>
            </a:extLst>
          </p:cNvPr>
          <p:cNvCxnSpPr>
            <a:cxnSpLocks/>
          </p:cNvCxnSpPr>
          <p:nvPr/>
        </p:nvCxnSpPr>
        <p:spPr>
          <a:xfrm flipV="1">
            <a:off x="7202937" y="5123325"/>
            <a:ext cx="1681823" cy="426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9ED2BB-2B56-4FD2-9ED4-33301C8F992D}"/>
              </a:ext>
            </a:extLst>
          </p:cNvPr>
          <p:cNvCxnSpPr>
            <a:cxnSpLocks/>
          </p:cNvCxnSpPr>
          <p:nvPr/>
        </p:nvCxnSpPr>
        <p:spPr>
          <a:xfrm>
            <a:off x="7191804" y="3676320"/>
            <a:ext cx="17663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D1400C-85E2-49BA-A55A-7178A554A5C5}"/>
              </a:ext>
            </a:extLst>
          </p:cNvPr>
          <p:cNvCxnSpPr>
            <a:cxnSpLocks/>
          </p:cNvCxnSpPr>
          <p:nvPr/>
        </p:nvCxnSpPr>
        <p:spPr>
          <a:xfrm>
            <a:off x="7162800" y="4191000"/>
            <a:ext cx="17953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9BD9B17-6133-4D83-A7A9-A7DDD652E15F}"/>
              </a:ext>
            </a:extLst>
          </p:cNvPr>
          <p:cNvSpPr txBox="1"/>
          <p:nvPr/>
        </p:nvSpPr>
        <p:spPr>
          <a:xfrm>
            <a:off x="6853668" y="3959212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switchToRecordContext</a:t>
            </a:r>
            <a:r>
              <a:rPr lang="en-US" sz="1200" dirty="0"/>
              <a:t>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DD7CB4-CBC3-4539-90B6-8AC5882CD477}"/>
              </a:ext>
            </a:extLst>
          </p:cNvPr>
          <p:cNvCxnSpPr>
            <a:cxnSpLocks/>
          </p:cNvCxnSpPr>
          <p:nvPr/>
        </p:nvCxnSpPr>
        <p:spPr>
          <a:xfrm>
            <a:off x="7202937" y="4919988"/>
            <a:ext cx="1755261" cy="101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56F0A7-E573-4428-BE9F-CB65068EE463}"/>
              </a:ext>
            </a:extLst>
          </p:cNvPr>
          <p:cNvCxnSpPr>
            <a:cxnSpLocks/>
          </p:cNvCxnSpPr>
          <p:nvPr/>
        </p:nvCxnSpPr>
        <p:spPr>
          <a:xfrm>
            <a:off x="1437393" y="2323432"/>
            <a:ext cx="2703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7D3E612-5676-47CE-BE1B-4DFBF0E0CE47}"/>
              </a:ext>
            </a:extLst>
          </p:cNvPr>
          <p:cNvSpPr/>
          <p:nvPr/>
        </p:nvSpPr>
        <p:spPr>
          <a:xfrm>
            <a:off x="4174184" y="2133600"/>
            <a:ext cx="152215" cy="1898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50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Yi Jia, Amabel</cp:lastModifiedBy>
  <cp:revision>144</cp:revision>
  <dcterms:created xsi:type="dcterms:W3CDTF">2016-07-22T14:33:02Z</dcterms:created>
  <dcterms:modified xsi:type="dcterms:W3CDTF">2018-11-11T14:58:06Z</dcterms:modified>
</cp:coreProperties>
</file>