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634" y="7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028840" y="797685"/>
            <a:ext cx="7905639" cy="50561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3710602" y="2598285"/>
            <a:ext cx="8870" cy="23404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7611215" y="773997"/>
            <a:ext cx="1758015" cy="507982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653354" y="120572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-1937879" y="1569398"/>
            <a:ext cx="12338" cy="40881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997550" y="1920091"/>
            <a:ext cx="126231" cy="2858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76200" y="108480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675622" y="1569396"/>
            <a:ext cx="13978" cy="12677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17593" y="2027588"/>
            <a:ext cx="119812" cy="6338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117399" y="192377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10000" y="1652379"/>
            <a:ext cx="17364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execute(“overview”)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546100" y="27686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65" idx="2"/>
          </p:cNvCxnSpPr>
          <p:nvPr/>
        </p:nvCxnSpPr>
        <p:spPr>
          <a:xfrm flipV="1">
            <a:off x="-1862010" y="4628365"/>
            <a:ext cx="5559366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-1862010" y="2661424"/>
            <a:ext cx="253950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3196732" y="47625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07402" y="2971799"/>
            <a:ext cx="179907" cy="16565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1814644" y="1778454"/>
            <a:ext cx="24037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(“overview”, “e”)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3135952" y="447029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889585" y="2286000"/>
            <a:ext cx="1119657" cy="30016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Overview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449414" y="2600171"/>
            <a:ext cx="0" cy="25052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45092" y="2209800"/>
            <a:ext cx="1995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1902053" y="2971799"/>
            <a:ext cx="5509455" cy="163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862010" y="2044700"/>
            <a:ext cx="24923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2722809" y="1905000"/>
            <a:ext cx="188806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OverviewCommand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685800" y="1959715"/>
            <a:ext cx="1888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OverviewCommand</a:t>
            </a:r>
            <a:r>
              <a:rPr lang="en-US" dirty="0"/>
              <a:t>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3610233" y="2362201"/>
            <a:ext cx="179907" cy="184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383568" y="3183223"/>
            <a:ext cx="117482" cy="10222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48A1EF-1074-4541-ACCA-2C6039751C21}"/>
              </a:ext>
            </a:extLst>
          </p:cNvPr>
          <p:cNvSpPr txBox="1"/>
          <p:nvPr/>
        </p:nvSpPr>
        <p:spPr>
          <a:xfrm>
            <a:off x="3581400" y="493873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9CFAFB-DCA9-45DB-A6BB-FEED190F313A}"/>
              </a:ext>
            </a:extLst>
          </p:cNvPr>
          <p:cNvCxnSpPr>
            <a:cxnSpLocks/>
          </p:cNvCxnSpPr>
          <p:nvPr/>
        </p:nvCxnSpPr>
        <p:spPr>
          <a:xfrm>
            <a:off x="745092" y="2552700"/>
            <a:ext cx="29125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65">
            <a:extLst>
              <a:ext uri="{FF2B5EF4-FFF2-40B4-BE49-F238E27FC236}">
                <a16:creationId xmlns:a16="http://schemas.microsoft.com/office/drawing/2014/main" id="{732C6D35-650B-464E-BCC7-5FA7BD2208EB}"/>
              </a:ext>
            </a:extLst>
          </p:cNvPr>
          <p:cNvSpPr/>
          <p:nvPr/>
        </p:nvSpPr>
        <p:spPr>
          <a:xfrm>
            <a:off x="4971281" y="785840"/>
            <a:ext cx="2550856" cy="506797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1E4A6C-337E-4660-8904-86FD06C45304}"/>
              </a:ext>
            </a:extLst>
          </p:cNvPr>
          <p:cNvCxnSpPr>
            <a:cxnSpLocks/>
          </p:cNvCxnSpPr>
          <p:nvPr/>
        </p:nvCxnSpPr>
        <p:spPr>
          <a:xfrm>
            <a:off x="3800555" y="3098800"/>
            <a:ext cx="2363695" cy="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A9287FD6-E212-461F-856B-78894D54168B}"/>
              </a:ext>
            </a:extLst>
          </p:cNvPr>
          <p:cNvSpPr/>
          <p:nvPr/>
        </p:nvSpPr>
        <p:spPr>
          <a:xfrm>
            <a:off x="5274740" y="2151026"/>
            <a:ext cx="1888060" cy="46153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OverviewPanel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543543-2500-47AD-AF08-7DCABA59C057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215286" y="2612564"/>
            <a:ext cx="3484" cy="249283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D48DF67-36C9-42E4-BD0F-E551FDB0961D}"/>
              </a:ext>
            </a:extLst>
          </p:cNvPr>
          <p:cNvSpPr/>
          <p:nvPr/>
        </p:nvSpPr>
        <p:spPr>
          <a:xfrm>
            <a:off x="6164250" y="3098886"/>
            <a:ext cx="107352" cy="13704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2D3E49-3A2A-458F-86F5-C30F4E26F702}"/>
              </a:ext>
            </a:extLst>
          </p:cNvPr>
          <p:cNvSpPr txBox="1"/>
          <p:nvPr/>
        </p:nvSpPr>
        <p:spPr>
          <a:xfrm>
            <a:off x="4114800" y="2597383"/>
            <a:ext cx="165521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handleOverviewPanelChangedEvent</a:t>
            </a:r>
            <a:r>
              <a:rPr lang="en-US" dirty="0"/>
              <a:t>()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9E194CE-1BED-4C97-855F-5ED40B25B5BA}"/>
              </a:ext>
            </a:extLst>
          </p:cNvPr>
          <p:cNvCxnSpPr>
            <a:cxnSpLocks/>
          </p:cNvCxnSpPr>
          <p:nvPr/>
        </p:nvCxnSpPr>
        <p:spPr>
          <a:xfrm>
            <a:off x="6248400" y="3199757"/>
            <a:ext cx="213516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52462E-5B7E-4050-860D-BCC6B13DFA18}"/>
              </a:ext>
            </a:extLst>
          </p:cNvPr>
          <p:cNvSpPr txBox="1"/>
          <p:nvPr/>
        </p:nvSpPr>
        <p:spPr>
          <a:xfrm>
            <a:off x="6329606" y="2920548"/>
            <a:ext cx="1888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calculateNumOfEvents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7295A3-41B1-411C-B28E-3130177F1582}"/>
              </a:ext>
            </a:extLst>
          </p:cNvPr>
          <p:cNvCxnSpPr>
            <a:cxnSpLocks/>
          </p:cNvCxnSpPr>
          <p:nvPr/>
        </p:nvCxnSpPr>
        <p:spPr>
          <a:xfrm flipV="1">
            <a:off x="6284062" y="3415804"/>
            <a:ext cx="2099505" cy="1319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D95270-FADE-4507-993C-1FFDE102F33D}"/>
              </a:ext>
            </a:extLst>
          </p:cNvPr>
          <p:cNvCxnSpPr>
            <a:cxnSpLocks/>
          </p:cNvCxnSpPr>
          <p:nvPr/>
        </p:nvCxnSpPr>
        <p:spPr>
          <a:xfrm>
            <a:off x="6248400" y="3961757"/>
            <a:ext cx="213516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3338335-64EF-43D1-9093-927F27F1C074}"/>
              </a:ext>
            </a:extLst>
          </p:cNvPr>
          <p:cNvSpPr txBox="1"/>
          <p:nvPr/>
        </p:nvSpPr>
        <p:spPr>
          <a:xfrm>
            <a:off x="6674186" y="3496777"/>
            <a:ext cx="1424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00B050"/>
                </a:solidFill>
              </a:rPr>
              <a:t>calculateVolunteerDemographics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8B2A16-AE24-45F9-AA83-1D8EAB4ACA99}"/>
              </a:ext>
            </a:extLst>
          </p:cNvPr>
          <p:cNvCxnSpPr>
            <a:cxnSpLocks/>
          </p:cNvCxnSpPr>
          <p:nvPr/>
        </p:nvCxnSpPr>
        <p:spPr>
          <a:xfrm flipV="1">
            <a:off x="6284062" y="4177804"/>
            <a:ext cx="2099505" cy="1319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AFF237F-15B0-4B00-BE6E-B945B421BFE4}"/>
              </a:ext>
            </a:extLst>
          </p:cNvPr>
          <p:cNvCxnSpPr>
            <a:cxnSpLocks/>
          </p:cNvCxnSpPr>
          <p:nvPr/>
        </p:nvCxnSpPr>
        <p:spPr>
          <a:xfrm>
            <a:off x="3800555" y="4469352"/>
            <a:ext cx="235738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38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Jing Han Sem</cp:lastModifiedBy>
  <cp:revision>143</cp:revision>
  <dcterms:created xsi:type="dcterms:W3CDTF">2016-07-22T14:33:02Z</dcterms:created>
  <dcterms:modified xsi:type="dcterms:W3CDTF">2018-11-12T02:23:38Z</dcterms:modified>
</cp:coreProperties>
</file>