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384" autoAdjust="0"/>
  </p:normalViewPr>
  <p:slideViewPr>
    <p:cSldViewPr snapToGrid="0">
      <p:cViewPr varScale="1">
        <p:scale>
          <a:sx n="64" d="100"/>
          <a:sy n="64" d="100"/>
        </p:scale>
        <p:origin x="12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BA410-AEFC-4096-AA07-0FAC84D99832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F98C0-056B-48FE-8CB9-52F1DBAED5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5754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Switch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F98C0-056B-48FE-8CB9-52F1DBAED55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478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91413-3028-4D92-8A01-232F17EBB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F9B2D-A3EB-4F97-9E4C-C96E2D9A7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34C59-EB81-4E18-A22E-618767500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5B5CC-5FCA-4B29-9B20-995B20E4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D55DA-F8D6-4BBF-91CA-78E283B3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467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2B2D-5D25-4F08-ADBE-20D802464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1A885-48E9-44B1-9D88-F3F896568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F36ED-214C-452B-98CA-43568987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841B0-58A0-4C2B-8B43-C50C9855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B8E27-B3FB-4FA5-9F17-4E033BCF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58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C9D770-C563-4856-A338-676139FF0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88FA1-BC90-4F55-B402-061C19481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8A28A-18B3-47CB-B5D1-BC044C93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8100E-E9EB-4897-A94B-EDD5A481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CA835-49E4-4AA1-BD71-CBB296F5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239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E4F66-EE29-4F70-83CD-985EAA47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AD0A3-C621-4188-8A44-34442A7D9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FCF9D-8B9E-4BFB-9CDF-36499012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243A0-B2D1-4C80-B8F5-F782B79C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B03A0-C152-4192-A8B7-97BB91E2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64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838B-3ABA-4DEB-8F8B-331542BC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5A44D-C1FE-4909-9A26-A3AB81512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2606E-3D48-4ED4-A9C3-AC5ACC104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DF354-9332-4760-A4BE-B756D34E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59D5C-2D4C-4E67-8ACF-21138BD9C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061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11B12-996E-4C13-ADEF-83049BF4B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D621B-8790-42F3-8CAA-08AB85F77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BD78C-CB50-4FF0-AE9C-F9159C75F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41409-0E2C-4EA4-B992-C0AE2558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91D78-90DB-4B12-B6A3-977FFA69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805C3-942B-4DE5-8E8D-91CEFA32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205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9234-39BB-4CAE-AD3C-1EC1CC5A3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B0279-F50E-4D56-8B94-9FBF2796C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F3B54-15E8-46C2-A7B5-FFE9F4B42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CCE048-3581-4673-9CB4-0262AC88F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20715-C262-477B-B6EF-5C20AC694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FD73A4-E5E6-43C5-928F-2C9D5066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C7BC3-4F28-4644-821E-BA1DF98E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832623-9C0E-49E0-B5BE-8A60B3CA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68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ED2A-752E-4A82-B87B-78DA8BD1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550CCC-98FE-4AC9-A4C1-BFF230659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6DB3E-3436-45A4-BC22-685DBDCFC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80AC7-F220-43EF-A564-5672AD25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075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2CF312-7A91-4761-9C0B-DC0700C0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708EA-7BC4-450F-AB2C-165598B1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3F041-3A2F-44C5-8EC4-0C73058A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128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D6C6-7A3D-44DE-B523-95B9CA3B7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E2327-258A-471A-BA0F-56330A44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7F901-2ADB-4A99-A98D-7F354B09A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2FDA4-3E12-4705-BC18-C1257511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628EE-5ED1-4C82-A9C1-E518CC52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D6892-4E5C-4F60-A704-4C633174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536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528A-68C0-4465-A723-368F86A71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E33CC-7DA3-4607-9000-E2257E941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B5B7A-BF05-45ED-A36F-81AFE9B34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7FB0F-467A-44E2-BD2E-09372ABB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D7A0D-E7D9-4D08-AF29-C964B2A7B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E9732-2DF8-45D3-BA35-1CB09F46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5565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F64337-C136-4A7E-A4F9-B28EC403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893D7-E356-437F-85E6-895FB2B48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7282F-729C-474F-AB30-AACC13FE0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1E237-0560-428C-B221-4A3423CA1D4D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6CC9-3CDA-4EB6-A786-0CF1A49CB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80409-72FF-4A95-B6FB-7B5D2958F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212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03CA8A8B-38DC-449B-9E26-8BB63AA82F54}"/>
              </a:ext>
            </a:extLst>
          </p:cNvPr>
          <p:cNvSpPr/>
          <p:nvPr/>
        </p:nvSpPr>
        <p:spPr>
          <a:xfrm>
            <a:off x="4981012" y="2911642"/>
            <a:ext cx="1335505" cy="10347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213EB-0902-4A7A-BB56-452708BE4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584" y="293554"/>
            <a:ext cx="3036287" cy="62708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B89B16-8095-4EE5-8CEF-AE43BE4D0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7179" y="293554"/>
            <a:ext cx="3012487" cy="62708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BFEBD9-829C-4AFD-B321-0036B807134B}"/>
              </a:ext>
            </a:extLst>
          </p:cNvPr>
          <p:cNvSpPr/>
          <p:nvPr/>
        </p:nvSpPr>
        <p:spPr>
          <a:xfrm>
            <a:off x="6547584" y="800100"/>
            <a:ext cx="3012487" cy="12915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9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6.googleusercontent.com/1WjkInzzC5w31shtEM1xONkuMDXA8I0x6Za_m34BrWwqbzzVO8Pv-QNg9qCQZxSyonBvdEhuWwumIl0NKbAvoJdOddjGAKb0ZfzYkKrrQOAhc9nQX2XLzM2-BJ_dibArMWfsVXD-22o">
            <a:extLst>
              <a:ext uri="{FF2B5EF4-FFF2-40B4-BE49-F238E27FC236}">
                <a16:creationId xmlns:a16="http://schemas.microsoft.com/office/drawing/2014/main" id="{636AA7EF-E49B-4E26-9187-C308C6277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6713"/>
            <a:ext cx="12192000" cy="612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807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</Words>
  <Application>Microsoft Office PowerPoint</Application>
  <PresentationFormat>Widescreen</PresentationFormat>
  <Paragraphs>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Yi Jia, Amabel</dc:creator>
  <cp:lastModifiedBy>Yeo Yi Jia, Amabel</cp:lastModifiedBy>
  <cp:revision>26</cp:revision>
  <dcterms:created xsi:type="dcterms:W3CDTF">2018-10-30T13:49:43Z</dcterms:created>
  <dcterms:modified xsi:type="dcterms:W3CDTF">2018-11-10T10:44:54Z</dcterms:modified>
</cp:coreProperties>
</file>