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138-9459-4E43-816C-1F288CFBE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50E5D-C1D1-4FF1-8B4E-370A4B27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8539-999D-4B44-8935-0855E924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2C84-549D-4345-9C23-31B994D1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3BC6-0637-44FA-B0DB-E2B6C02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8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F75B-7282-4461-AB01-C14F39B1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16039-79C7-4BB8-8C22-15CB6E66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EB87-91E5-4D69-A249-12AD7BB8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554D-EA9F-48FA-B224-E8011254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6FDB-671E-4E66-9C95-8D659ED3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72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51548-C534-4B99-9F37-94A3CE75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BB158-AEB8-4875-82BC-FA4CADD9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B1FB-551C-4CF1-A594-08764A3A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ED99-F0C8-418A-B559-5A5B6191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8FC7-02EA-4288-8167-5895C9C2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15F4-44E4-4293-82F0-517723CC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5844-709E-4E0C-BC66-A6614104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B647-337A-4ECD-99AA-864D606C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0E1D-FEC4-49EE-8249-9B7B4ADE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A1D9-EAC7-466D-B317-C5FAE7B9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9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7FC7-4E60-4C14-B394-488AA42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F836-F986-4035-B4DD-C80D7953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5291-9937-40AB-9FC5-907B794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AB9D-A950-48ED-B0A4-F701B03F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50C2-BC26-4E82-89A7-42275032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20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DEA5-400D-4C50-92B9-54ADAB3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6172-E60B-4F67-B1A8-A8696D7CD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F7D4B-2840-4F05-9F75-F8164131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8F30D-E8EB-43AE-BFA0-6378E85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4DCCA-ADDD-487D-920A-8E4B5949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705-FAF1-4A38-9021-C420E52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4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167C-264F-4BF2-A043-84B65FEF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CA954-002C-4A89-8C90-4AF65C75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C123-7913-4D80-AD84-0574030C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C5FB5-B878-4B23-A8C3-BAAFFC1F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0BF60-1C2A-4D87-BF3F-CC35A119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ECE75-573A-43DA-8071-6FFA2575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A2219-6E2D-44E9-9E59-D895EA2B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167D-9FD6-4CC3-8195-EE5F7C98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7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D8C3-4366-4ADD-9680-899AB307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825BB-5F9D-41A8-AB64-D0D76A7E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405C-79A2-44E0-89F5-942BD0CE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ED6B-0678-420D-BAC6-9190B2C1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9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315FF-2BFD-4E6C-A273-266144A8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1921E-F2E9-4610-BE73-B8A077B1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58D0-A63E-4B15-8D2A-5A7CEFFD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66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E235-284B-41FC-A3FC-7E962704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A93-8947-437C-9876-0D42F1D9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4B16-5127-4A4D-A1BE-FB176067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806C1-5AB7-4734-B084-09057935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C3D5-1BB2-45FF-B810-AE5FA0E0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77D96-B59E-4041-8511-422C6985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39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BDB2-AD7B-46AE-B946-4D6AB9A4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B820-0F57-41DA-A955-F1FB45E0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FC97A-673C-4EB9-A893-1584B9C84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BDED1-5F9D-4233-A23C-D83279D5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D54F-0B2B-4CD9-95BD-ADE83B2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CF6F-3239-48B2-A34F-53D3851B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83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5CD5B-5802-4275-871A-10483708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923C-CE23-474E-9AAD-2B7190F8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9025-ECF9-49B4-A749-FDFA19CCC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F3B7-5ABA-4E0E-98BF-6BC20D32D6A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8C0C-5851-4CD6-ADA8-259C3C385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AC65-1C61-4A55-B248-B3D76DB2E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48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D250D1-F304-4A24-8078-B6C03F25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B883EB-B32D-4542-8961-37995E544CF6}"/>
              </a:ext>
            </a:extLst>
          </p:cNvPr>
          <p:cNvSpPr/>
          <p:nvPr/>
        </p:nvSpPr>
        <p:spPr>
          <a:xfrm>
            <a:off x="0" y="723900"/>
            <a:ext cx="3212533" cy="561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BD535-0774-411D-94FF-026B943DBC29}"/>
              </a:ext>
            </a:extLst>
          </p:cNvPr>
          <p:cNvSpPr/>
          <p:nvPr/>
        </p:nvSpPr>
        <p:spPr>
          <a:xfrm>
            <a:off x="3330291" y="723900"/>
            <a:ext cx="8743950" cy="4048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EE1839-66CD-4F4A-95CE-8FAC4A8A88A5}"/>
              </a:ext>
            </a:extLst>
          </p:cNvPr>
          <p:cNvSpPr/>
          <p:nvPr/>
        </p:nvSpPr>
        <p:spPr>
          <a:xfrm flipV="1">
            <a:off x="3330290" y="4857749"/>
            <a:ext cx="8743949" cy="36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901C3-1FF7-4E6D-888C-44C5A41E82F4}"/>
              </a:ext>
            </a:extLst>
          </p:cNvPr>
          <p:cNvSpPr/>
          <p:nvPr/>
        </p:nvSpPr>
        <p:spPr>
          <a:xfrm flipV="1">
            <a:off x="3330290" y="5316643"/>
            <a:ext cx="8743949" cy="101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4AEF3-F752-4ADF-A480-69593B2ACEB5}"/>
              </a:ext>
            </a:extLst>
          </p:cNvPr>
          <p:cNvSpPr/>
          <p:nvPr/>
        </p:nvSpPr>
        <p:spPr>
          <a:xfrm flipV="1">
            <a:off x="0" y="352424"/>
            <a:ext cx="1590675" cy="371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91398-ED66-4E29-A068-92B359F6B1D0}"/>
              </a:ext>
            </a:extLst>
          </p:cNvPr>
          <p:cNvSpPr/>
          <p:nvPr/>
        </p:nvSpPr>
        <p:spPr>
          <a:xfrm flipV="1">
            <a:off x="0" y="6385133"/>
            <a:ext cx="12192000" cy="29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AF5F9E-EA6E-48CA-913C-DB887E5E27FD}"/>
              </a:ext>
            </a:extLst>
          </p:cNvPr>
          <p:cNvSpPr/>
          <p:nvPr/>
        </p:nvSpPr>
        <p:spPr>
          <a:xfrm>
            <a:off x="1085850" y="275912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7D53F-2903-4844-890E-4B23D3BD6B53}"/>
              </a:ext>
            </a:extLst>
          </p:cNvPr>
          <p:cNvSpPr/>
          <p:nvPr/>
        </p:nvSpPr>
        <p:spPr>
          <a:xfrm>
            <a:off x="1853916" y="1122259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F866D3-63AC-4888-AB44-04DA484EDDCE}"/>
              </a:ext>
            </a:extLst>
          </p:cNvPr>
          <p:cNvSpPr/>
          <p:nvPr/>
        </p:nvSpPr>
        <p:spPr>
          <a:xfrm>
            <a:off x="7378414" y="2002476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92AE02-4BC4-4EF0-954B-45513CB9FFE9}"/>
              </a:ext>
            </a:extLst>
          </p:cNvPr>
          <p:cNvSpPr/>
          <p:nvPr/>
        </p:nvSpPr>
        <p:spPr>
          <a:xfrm>
            <a:off x="7378414" y="4824099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6EE69C-F860-400A-8903-D13DA3A4B753}"/>
              </a:ext>
            </a:extLst>
          </p:cNvPr>
          <p:cNvSpPr/>
          <p:nvPr/>
        </p:nvSpPr>
        <p:spPr>
          <a:xfrm>
            <a:off x="7378414" y="5591175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4FFB08-11A7-4BC1-ABE4-6E37042E248B}"/>
              </a:ext>
            </a:extLst>
          </p:cNvPr>
          <p:cNvSpPr/>
          <p:nvPr/>
        </p:nvSpPr>
        <p:spPr>
          <a:xfrm>
            <a:off x="9692989" y="6274217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348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</cp:revision>
  <dcterms:created xsi:type="dcterms:W3CDTF">2018-10-28T08:04:49Z</dcterms:created>
  <dcterms:modified xsi:type="dcterms:W3CDTF">2018-10-31T02:33:19Z</dcterms:modified>
</cp:coreProperties>
</file>