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48" d="100"/>
          <a:sy n="148" d="100"/>
        </p:scale>
        <p:origin x="600" y="-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Ssenisub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f:Favourite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3167" y="2743200"/>
            <a:ext cx="1724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(“fav </a:t>
            </a:r>
            <a:r>
              <a:rPr lang="en-US" sz="1400" dirty="0">
                <a:solidFill>
                  <a:srgbClr val="0070C0"/>
                </a:solidFill>
              </a:rPr>
              <a:t>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343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58716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5432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600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6007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908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343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favouritePerson</a:t>
            </a:r>
            <a:r>
              <a:rPr lang="en-US" dirty="0" smtClean="0">
                <a:solidFill>
                  <a:srgbClr val="7030A0"/>
                </a:solidFill>
              </a:rPr>
              <a:t>(p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231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(“fav </a:t>
            </a:r>
            <a:r>
              <a:rPr lang="en-US" dirty="0"/>
              <a:t>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331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53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f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Favourite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7449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Valensia Sebastiani</cp:lastModifiedBy>
  <cp:revision>74</cp:revision>
  <dcterms:created xsi:type="dcterms:W3CDTF">2016-07-22T14:33:02Z</dcterms:created>
  <dcterms:modified xsi:type="dcterms:W3CDTF">2018-11-12T10:36:57Z</dcterms:modified>
</cp:coreProperties>
</file>