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E4B4FA"/>
    <a:srgbClr val="B3A2C7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6F312D-4FF1-4896-A809-87F20A7F0E61}" v="117" dt="2018-11-12T09:59:11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75" d="100"/>
          <a:sy n="75" d="100"/>
        </p:scale>
        <p:origin x="195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3720-84D9-4792-9D95-5F59A30DA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245BE-FC07-49B4-9A2A-194FECC9E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EAF5-F607-4C4A-A177-868DD71F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648C-2885-459A-AF92-2E471EE2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400E2-C665-4D28-B935-311DF1FE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02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1997-9468-437F-84E7-8EF2B9AE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44D61-BEAF-4B7F-A9BF-F59F68B7D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254DD-F8F3-4F22-B338-9F9D4D44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5D3B0-138D-4322-934D-FC4D180B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7AA0-8C52-4083-8D09-41BAE930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778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70980-ED42-4E40-8FA2-9B0723F97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6F6A3-702D-40D4-8EC6-68E6DE3C9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A75FD-FD7E-4BE7-9AD1-43D46EC5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BB015-670C-4E68-82F1-02F315FC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0F50-9021-4E56-AAF3-92CE0DB8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492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8AA0-7DC4-46DB-A9DD-1CB4BCAF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0179-8068-4319-8BC7-13B17DDA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FA6D-2D6D-4F6B-A491-1E90E4DC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7AF71-72CC-4115-8B94-5E61B38E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62B5-A3B9-4E7F-9AEE-9315CF1D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229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D0DE-7ABE-44FF-A83C-4724D882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993D9-B193-4261-96FC-C68051EE2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B9793-2949-4B2C-8D0A-EE12F300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C2BD-F00D-4B31-AC5F-7BF1CDC9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5DC33-424F-4346-ABD9-4CC53D72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262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CD3A-E26F-4C12-9F8B-5C39CE13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EB8-845E-420F-8886-C54E1211E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4A122-4B33-46F9-A2C5-773E8C560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A5B82-9B52-440E-863A-C0EB2331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46C03-21E7-441C-815D-50A62001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24C75-87B3-4827-B25B-6DBA04BA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592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9063-305E-4D4A-B24E-98BFDBCD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FB194-7546-4CC9-A878-387454155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064BB-30F4-4DCA-8C5C-F0CB1B806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A2897-CD77-4B03-ABFE-216A393FE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B8863-2905-42E9-8A87-FE201110A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7197C-3D6D-493A-8A14-56D0D4C7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75FEA-C192-4304-BCD2-2DDD1339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5DA34-2BD6-41FD-823A-FD3A010D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956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1A9C-918F-4DB5-9E2D-1CD082EA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D503F-6C6B-4525-8CD6-2B119A26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758D2-19DC-453E-B6C8-C98FBDA9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A645F-2B08-4DB1-AEFD-4CFDEB59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3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B10FC-95E0-402D-ACE6-E28A9E0F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492D9-7FD0-41C2-82FA-6EA0C50B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7DF30-E450-487C-97DA-D4D80F86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021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A7C9-280A-4575-9D9B-4593AEF0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A11B-FA9D-40E2-B354-7ABC18BB5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D2790-F787-499F-8CFF-3346056C1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67F19-61B3-4FA5-B5A6-4E4AAD9F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87AD9-3829-48A1-A2E1-6C05FCF7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DC600-7A3E-4E95-9765-1191E27A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56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6370-EC13-432A-8AB1-6CE15747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1382A-5283-4027-9CD8-FCAB10065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38BC3-A1FE-4926-8FB7-04ED4AA8E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4D1C2-FC4F-475F-B52D-A71A0DFF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7B106-F8EA-4AA9-8DB8-A7D8D6C1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72EA2-15CE-4DC6-9CB4-EA934026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22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44071-9835-483B-A84D-4445AD8D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4FC99-6795-48C8-AEB3-EC79AF1AE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63E73-B8DA-414F-B230-0A04B35CF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E10F2-02AC-497C-B99D-FA458C142CF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3184A-EAE3-40CA-9651-F37ED11B4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8AF15-3245-4D6D-9987-6069B2E24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4855-AC92-427E-A6D2-599E3087B5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38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166E9830-F07E-44E0-8456-4E57D2F5E45C}"/>
              </a:ext>
            </a:extLst>
          </p:cNvPr>
          <p:cNvGrpSpPr/>
          <p:nvPr/>
        </p:nvGrpSpPr>
        <p:grpSpPr>
          <a:xfrm>
            <a:off x="-48583" y="885858"/>
            <a:ext cx="12047799" cy="5703620"/>
            <a:chOff x="-48583" y="885858"/>
            <a:chExt cx="12047799" cy="570362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472BCDF-9D83-4BBC-9B0E-D28DDFFBE123}"/>
                </a:ext>
              </a:extLst>
            </p:cNvPr>
            <p:cNvGrpSpPr/>
            <p:nvPr/>
          </p:nvGrpSpPr>
          <p:grpSpPr>
            <a:xfrm>
              <a:off x="-48583" y="885858"/>
              <a:ext cx="12047799" cy="5703620"/>
              <a:chOff x="-48583" y="885858"/>
              <a:chExt cx="12047799" cy="5703620"/>
            </a:xfrm>
          </p:grpSpPr>
          <p:sp>
            <p:nvSpPr>
              <p:cNvPr id="66" name="Rectangle: Rounded Corners 3">
                <a:extLst>
                  <a:ext uri="{FF2B5EF4-FFF2-40B4-BE49-F238E27FC236}">
                    <a16:creationId xmlns:a16="http://schemas.microsoft.com/office/drawing/2014/main" id="{5A6A76FA-6165-42A6-ADF5-0B1F627F25CA}"/>
                  </a:ext>
                </a:extLst>
              </p:cNvPr>
              <p:cNvSpPr/>
              <p:nvPr/>
            </p:nvSpPr>
            <p:spPr>
              <a:xfrm>
                <a:off x="957845" y="885858"/>
                <a:ext cx="9548054" cy="5703620"/>
              </a:xfrm>
              <a:custGeom>
                <a:avLst/>
                <a:gdLst>
                  <a:gd name="connsiteX0" fmla="*/ 0 w 9810750"/>
                  <a:gd name="connsiteY0" fmla="*/ 868380 h 5210175"/>
                  <a:gd name="connsiteX1" fmla="*/ 868380 w 9810750"/>
                  <a:gd name="connsiteY1" fmla="*/ 0 h 5210175"/>
                  <a:gd name="connsiteX2" fmla="*/ 8942370 w 9810750"/>
                  <a:gd name="connsiteY2" fmla="*/ 0 h 5210175"/>
                  <a:gd name="connsiteX3" fmla="*/ 9810750 w 9810750"/>
                  <a:gd name="connsiteY3" fmla="*/ 868380 h 5210175"/>
                  <a:gd name="connsiteX4" fmla="*/ 9810750 w 9810750"/>
                  <a:gd name="connsiteY4" fmla="*/ 4341795 h 5210175"/>
                  <a:gd name="connsiteX5" fmla="*/ 8942370 w 9810750"/>
                  <a:gd name="connsiteY5" fmla="*/ 5210175 h 5210175"/>
                  <a:gd name="connsiteX6" fmla="*/ 868380 w 9810750"/>
                  <a:gd name="connsiteY6" fmla="*/ 5210175 h 5210175"/>
                  <a:gd name="connsiteX7" fmla="*/ 0 w 9810750"/>
                  <a:gd name="connsiteY7" fmla="*/ 4341795 h 5210175"/>
                  <a:gd name="connsiteX8" fmla="*/ 0 w 9810750"/>
                  <a:gd name="connsiteY8" fmla="*/ 868380 h 5210175"/>
                  <a:gd name="connsiteX0" fmla="*/ 0 w 9858375"/>
                  <a:gd name="connsiteY0" fmla="*/ 468352 h 5210197"/>
                  <a:gd name="connsiteX1" fmla="*/ 916005 w 9858375"/>
                  <a:gd name="connsiteY1" fmla="*/ 22 h 5210197"/>
                  <a:gd name="connsiteX2" fmla="*/ 8989995 w 9858375"/>
                  <a:gd name="connsiteY2" fmla="*/ 22 h 5210197"/>
                  <a:gd name="connsiteX3" fmla="*/ 9858375 w 9858375"/>
                  <a:gd name="connsiteY3" fmla="*/ 868402 h 5210197"/>
                  <a:gd name="connsiteX4" fmla="*/ 9858375 w 9858375"/>
                  <a:gd name="connsiteY4" fmla="*/ 4341817 h 5210197"/>
                  <a:gd name="connsiteX5" fmla="*/ 8989995 w 9858375"/>
                  <a:gd name="connsiteY5" fmla="*/ 5210197 h 5210197"/>
                  <a:gd name="connsiteX6" fmla="*/ 916005 w 9858375"/>
                  <a:gd name="connsiteY6" fmla="*/ 5210197 h 5210197"/>
                  <a:gd name="connsiteX7" fmla="*/ 47625 w 9858375"/>
                  <a:gd name="connsiteY7" fmla="*/ 4341817 h 5210197"/>
                  <a:gd name="connsiteX8" fmla="*/ 0 w 9858375"/>
                  <a:gd name="connsiteY8" fmla="*/ 468352 h 5210197"/>
                  <a:gd name="connsiteX0" fmla="*/ 0 w 9858375"/>
                  <a:gd name="connsiteY0" fmla="*/ 468330 h 5210175"/>
                  <a:gd name="connsiteX1" fmla="*/ 649305 w 9858375"/>
                  <a:gd name="connsiteY1" fmla="*/ 19050 h 5210175"/>
                  <a:gd name="connsiteX2" fmla="*/ 8989995 w 9858375"/>
                  <a:gd name="connsiteY2" fmla="*/ 0 h 5210175"/>
                  <a:gd name="connsiteX3" fmla="*/ 9858375 w 9858375"/>
                  <a:gd name="connsiteY3" fmla="*/ 868380 h 5210175"/>
                  <a:gd name="connsiteX4" fmla="*/ 9858375 w 9858375"/>
                  <a:gd name="connsiteY4" fmla="*/ 4341795 h 5210175"/>
                  <a:gd name="connsiteX5" fmla="*/ 8989995 w 9858375"/>
                  <a:gd name="connsiteY5" fmla="*/ 5210175 h 5210175"/>
                  <a:gd name="connsiteX6" fmla="*/ 916005 w 9858375"/>
                  <a:gd name="connsiteY6" fmla="*/ 5210175 h 5210175"/>
                  <a:gd name="connsiteX7" fmla="*/ 47625 w 9858375"/>
                  <a:gd name="connsiteY7" fmla="*/ 4341795 h 5210175"/>
                  <a:gd name="connsiteX8" fmla="*/ 0 w 9858375"/>
                  <a:gd name="connsiteY8" fmla="*/ 468330 h 5210175"/>
                  <a:gd name="connsiteX0" fmla="*/ 0 w 9858375"/>
                  <a:gd name="connsiteY0" fmla="*/ 468330 h 5210175"/>
                  <a:gd name="connsiteX1" fmla="*/ 649305 w 9858375"/>
                  <a:gd name="connsiteY1" fmla="*/ 19050 h 5210175"/>
                  <a:gd name="connsiteX2" fmla="*/ 9370995 w 9858375"/>
                  <a:gd name="connsiteY2" fmla="*/ 0 h 5210175"/>
                  <a:gd name="connsiteX3" fmla="*/ 9858375 w 9858375"/>
                  <a:gd name="connsiteY3" fmla="*/ 868380 h 5210175"/>
                  <a:gd name="connsiteX4" fmla="*/ 9858375 w 9858375"/>
                  <a:gd name="connsiteY4" fmla="*/ 4341795 h 5210175"/>
                  <a:gd name="connsiteX5" fmla="*/ 8989995 w 9858375"/>
                  <a:gd name="connsiteY5" fmla="*/ 5210175 h 5210175"/>
                  <a:gd name="connsiteX6" fmla="*/ 916005 w 9858375"/>
                  <a:gd name="connsiteY6" fmla="*/ 5210175 h 5210175"/>
                  <a:gd name="connsiteX7" fmla="*/ 47625 w 9858375"/>
                  <a:gd name="connsiteY7" fmla="*/ 4341795 h 5210175"/>
                  <a:gd name="connsiteX8" fmla="*/ 0 w 9858375"/>
                  <a:gd name="connsiteY8" fmla="*/ 468330 h 5210175"/>
                  <a:gd name="connsiteX0" fmla="*/ 0 w 9858375"/>
                  <a:gd name="connsiteY0" fmla="*/ 468330 h 5210175"/>
                  <a:gd name="connsiteX1" fmla="*/ 649305 w 9858375"/>
                  <a:gd name="connsiteY1" fmla="*/ 19050 h 5210175"/>
                  <a:gd name="connsiteX2" fmla="*/ 9370995 w 9858375"/>
                  <a:gd name="connsiteY2" fmla="*/ 0 h 5210175"/>
                  <a:gd name="connsiteX3" fmla="*/ 9858375 w 9858375"/>
                  <a:gd name="connsiteY3" fmla="*/ 563580 h 5210175"/>
                  <a:gd name="connsiteX4" fmla="*/ 9858375 w 9858375"/>
                  <a:gd name="connsiteY4" fmla="*/ 4341795 h 5210175"/>
                  <a:gd name="connsiteX5" fmla="*/ 8989995 w 9858375"/>
                  <a:gd name="connsiteY5" fmla="*/ 5210175 h 5210175"/>
                  <a:gd name="connsiteX6" fmla="*/ 916005 w 9858375"/>
                  <a:gd name="connsiteY6" fmla="*/ 5210175 h 5210175"/>
                  <a:gd name="connsiteX7" fmla="*/ 47625 w 9858375"/>
                  <a:gd name="connsiteY7" fmla="*/ 4341795 h 5210175"/>
                  <a:gd name="connsiteX8" fmla="*/ 0 w 9858375"/>
                  <a:gd name="connsiteY8" fmla="*/ 468330 h 5210175"/>
                  <a:gd name="connsiteX0" fmla="*/ 0 w 9877425"/>
                  <a:gd name="connsiteY0" fmla="*/ 468330 h 5210175"/>
                  <a:gd name="connsiteX1" fmla="*/ 649305 w 9877425"/>
                  <a:gd name="connsiteY1" fmla="*/ 19050 h 5210175"/>
                  <a:gd name="connsiteX2" fmla="*/ 9370995 w 9877425"/>
                  <a:gd name="connsiteY2" fmla="*/ 0 h 5210175"/>
                  <a:gd name="connsiteX3" fmla="*/ 9858375 w 9877425"/>
                  <a:gd name="connsiteY3" fmla="*/ 563580 h 5210175"/>
                  <a:gd name="connsiteX4" fmla="*/ 9877425 w 9877425"/>
                  <a:gd name="connsiteY4" fmla="*/ 4675170 h 5210175"/>
                  <a:gd name="connsiteX5" fmla="*/ 8989995 w 9877425"/>
                  <a:gd name="connsiteY5" fmla="*/ 5210175 h 5210175"/>
                  <a:gd name="connsiteX6" fmla="*/ 916005 w 9877425"/>
                  <a:gd name="connsiteY6" fmla="*/ 5210175 h 5210175"/>
                  <a:gd name="connsiteX7" fmla="*/ 47625 w 9877425"/>
                  <a:gd name="connsiteY7" fmla="*/ 4341795 h 5210175"/>
                  <a:gd name="connsiteX8" fmla="*/ 0 w 9877425"/>
                  <a:gd name="connsiteY8" fmla="*/ 468330 h 5210175"/>
                  <a:gd name="connsiteX0" fmla="*/ 0 w 9877425"/>
                  <a:gd name="connsiteY0" fmla="*/ 468330 h 5210175"/>
                  <a:gd name="connsiteX1" fmla="*/ 649305 w 9877425"/>
                  <a:gd name="connsiteY1" fmla="*/ 19050 h 5210175"/>
                  <a:gd name="connsiteX2" fmla="*/ 9370995 w 9877425"/>
                  <a:gd name="connsiteY2" fmla="*/ 0 h 5210175"/>
                  <a:gd name="connsiteX3" fmla="*/ 9858375 w 9877425"/>
                  <a:gd name="connsiteY3" fmla="*/ 563580 h 5210175"/>
                  <a:gd name="connsiteX4" fmla="*/ 9877425 w 9877425"/>
                  <a:gd name="connsiteY4" fmla="*/ 4675170 h 5210175"/>
                  <a:gd name="connsiteX5" fmla="*/ 9390045 w 9877425"/>
                  <a:gd name="connsiteY5" fmla="*/ 5191125 h 5210175"/>
                  <a:gd name="connsiteX6" fmla="*/ 916005 w 9877425"/>
                  <a:gd name="connsiteY6" fmla="*/ 5210175 h 5210175"/>
                  <a:gd name="connsiteX7" fmla="*/ 47625 w 9877425"/>
                  <a:gd name="connsiteY7" fmla="*/ 4341795 h 5210175"/>
                  <a:gd name="connsiteX8" fmla="*/ 0 w 9877425"/>
                  <a:gd name="connsiteY8" fmla="*/ 468330 h 5210175"/>
                  <a:gd name="connsiteX0" fmla="*/ 0 w 9877425"/>
                  <a:gd name="connsiteY0" fmla="*/ 468330 h 5210175"/>
                  <a:gd name="connsiteX1" fmla="*/ 649305 w 9877425"/>
                  <a:gd name="connsiteY1" fmla="*/ 19050 h 5210175"/>
                  <a:gd name="connsiteX2" fmla="*/ 9370995 w 9877425"/>
                  <a:gd name="connsiteY2" fmla="*/ 0 h 5210175"/>
                  <a:gd name="connsiteX3" fmla="*/ 9858375 w 9877425"/>
                  <a:gd name="connsiteY3" fmla="*/ 563580 h 5210175"/>
                  <a:gd name="connsiteX4" fmla="*/ 9877425 w 9877425"/>
                  <a:gd name="connsiteY4" fmla="*/ 4675170 h 5210175"/>
                  <a:gd name="connsiteX5" fmla="*/ 9390045 w 9877425"/>
                  <a:gd name="connsiteY5" fmla="*/ 5191125 h 5210175"/>
                  <a:gd name="connsiteX6" fmla="*/ 630255 w 9877425"/>
                  <a:gd name="connsiteY6" fmla="*/ 5210175 h 5210175"/>
                  <a:gd name="connsiteX7" fmla="*/ 47625 w 9877425"/>
                  <a:gd name="connsiteY7" fmla="*/ 4341795 h 5210175"/>
                  <a:gd name="connsiteX8" fmla="*/ 0 w 9877425"/>
                  <a:gd name="connsiteY8" fmla="*/ 468330 h 5210175"/>
                  <a:gd name="connsiteX0" fmla="*/ 0 w 9877425"/>
                  <a:gd name="connsiteY0" fmla="*/ 468330 h 5210175"/>
                  <a:gd name="connsiteX1" fmla="*/ 649305 w 9877425"/>
                  <a:gd name="connsiteY1" fmla="*/ 19050 h 5210175"/>
                  <a:gd name="connsiteX2" fmla="*/ 9370995 w 9877425"/>
                  <a:gd name="connsiteY2" fmla="*/ 0 h 5210175"/>
                  <a:gd name="connsiteX3" fmla="*/ 9858375 w 9877425"/>
                  <a:gd name="connsiteY3" fmla="*/ 563580 h 5210175"/>
                  <a:gd name="connsiteX4" fmla="*/ 9877425 w 9877425"/>
                  <a:gd name="connsiteY4" fmla="*/ 4675170 h 5210175"/>
                  <a:gd name="connsiteX5" fmla="*/ 9390045 w 9877425"/>
                  <a:gd name="connsiteY5" fmla="*/ 5191125 h 5210175"/>
                  <a:gd name="connsiteX6" fmla="*/ 630255 w 9877425"/>
                  <a:gd name="connsiteY6" fmla="*/ 5210175 h 5210175"/>
                  <a:gd name="connsiteX7" fmla="*/ 0 w 9877425"/>
                  <a:gd name="connsiteY7" fmla="*/ 4598970 h 5210175"/>
                  <a:gd name="connsiteX8" fmla="*/ 0 w 9877425"/>
                  <a:gd name="connsiteY8" fmla="*/ 468330 h 521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77425" h="5210175">
                    <a:moveTo>
                      <a:pt x="0" y="468330"/>
                    </a:moveTo>
                    <a:cubicBezTo>
                      <a:pt x="0" y="-11263"/>
                      <a:pt x="169712" y="19050"/>
                      <a:pt x="649305" y="19050"/>
                    </a:cubicBezTo>
                    <a:lnTo>
                      <a:pt x="9370995" y="0"/>
                    </a:lnTo>
                    <a:cubicBezTo>
                      <a:pt x="9850588" y="0"/>
                      <a:pt x="9858375" y="83987"/>
                      <a:pt x="9858375" y="563580"/>
                    </a:cubicBezTo>
                    <a:lnTo>
                      <a:pt x="9877425" y="4675170"/>
                    </a:lnTo>
                    <a:cubicBezTo>
                      <a:pt x="9877425" y="5154763"/>
                      <a:pt x="9869638" y="5191125"/>
                      <a:pt x="9390045" y="5191125"/>
                    </a:cubicBezTo>
                    <a:lnTo>
                      <a:pt x="630255" y="5210175"/>
                    </a:lnTo>
                    <a:cubicBezTo>
                      <a:pt x="150662" y="5210175"/>
                      <a:pt x="0" y="5078563"/>
                      <a:pt x="0" y="4598970"/>
                    </a:cubicBezTo>
                    <a:lnTo>
                      <a:pt x="0" y="46833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95D27DD-90EF-4D87-8CD1-E9B8C4228B56}"/>
                  </a:ext>
                </a:extLst>
              </p:cNvPr>
              <p:cNvSpPr txBox="1"/>
              <p:nvPr/>
            </p:nvSpPr>
            <p:spPr>
              <a:xfrm>
                <a:off x="1114540" y="1009316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b="1" dirty="0">
                    <a:solidFill>
                      <a:srgbClr val="0070C0"/>
                    </a:solidFill>
                  </a:rPr>
                  <a:t>Logic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CB56755-2FE4-496B-A9E5-BD19638698FC}"/>
                  </a:ext>
                </a:extLst>
              </p:cNvPr>
              <p:cNvSpPr txBox="1"/>
              <p:nvPr/>
            </p:nvSpPr>
            <p:spPr>
              <a:xfrm>
                <a:off x="1228808" y="1415629"/>
                <a:ext cx="1638300" cy="36933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chemeClr val="bg1"/>
                    </a:solidFill>
                  </a:rPr>
                  <a:t>:</a:t>
                </a:r>
                <a:r>
                  <a:rPr lang="en-SG" dirty="0" err="1">
                    <a:solidFill>
                      <a:schemeClr val="bg1"/>
                    </a:solidFill>
                  </a:rPr>
                  <a:t>LogicManager</a:t>
                </a:r>
                <a:endParaRPr lang="en-SG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11D1B3C-E288-4725-AC4F-F67783ED182B}"/>
                  </a:ext>
                </a:extLst>
              </p:cNvPr>
              <p:cNvCxnSpPr/>
              <p:nvPr/>
            </p:nvCxnSpPr>
            <p:spPr>
              <a:xfrm>
                <a:off x="2144601" y="2026682"/>
                <a:ext cx="0" cy="2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6B26788-7A83-49A3-9888-DD1DCB3C1B1A}"/>
                  </a:ext>
                </a:extLst>
              </p:cNvPr>
              <p:cNvCxnSpPr>
                <a:cxnSpLocks/>
                <a:stCxn id="71" idx="2"/>
                <a:endCxn id="75" idx="0"/>
              </p:cNvCxnSpPr>
              <p:nvPr/>
            </p:nvCxnSpPr>
            <p:spPr>
              <a:xfrm flipH="1">
                <a:off x="2047933" y="1784961"/>
                <a:ext cx="25" cy="475559"/>
              </a:xfrm>
              <a:prstGeom prst="line">
                <a:avLst/>
              </a:prstGeom>
              <a:ln w="28575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F07E3E7-62A3-4901-94FF-D00BAE9EFE32}"/>
                  </a:ext>
                </a:extLst>
              </p:cNvPr>
              <p:cNvSpPr/>
              <p:nvPr/>
            </p:nvSpPr>
            <p:spPr>
              <a:xfrm>
                <a:off x="1952802" y="2260520"/>
                <a:ext cx="190261" cy="410217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0B4FA94-3B81-46AA-89F2-F1B3762D59AC}"/>
                  </a:ext>
                </a:extLst>
              </p:cNvPr>
              <p:cNvSpPr/>
              <p:nvPr/>
            </p:nvSpPr>
            <p:spPr>
              <a:xfrm>
                <a:off x="3925433" y="2372412"/>
                <a:ext cx="198708" cy="202216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3E71FE3-1B28-4835-B963-ABEEC0FCF859}"/>
                  </a:ext>
                </a:extLst>
              </p:cNvPr>
              <p:cNvSpPr txBox="1"/>
              <p:nvPr/>
            </p:nvSpPr>
            <p:spPr>
              <a:xfrm>
                <a:off x="3201438" y="1337191"/>
                <a:ext cx="1638300" cy="646331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chemeClr val="bg1"/>
                    </a:solidFill>
                  </a:rPr>
                  <a:t>:Address</a:t>
                </a:r>
              </a:p>
              <a:p>
                <a:pPr algn="ctr"/>
                <a:r>
                  <a:rPr lang="en-SG" dirty="0" err="1">
                    <a:solidFill>
                      <a:schemeClr val="bg1"/>
                    </a:solidFill>
                  </a:rPr>
                  <a:t>BookParser</a:t>
                </a:r>
                <a:endParaRPr lang="en-SG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A36E7AF-6434-41BA-9BFD-162B0A9F0A29}"/>
                  </a:ext>
                </a:extLst>
              </p:cNvPr>
              <p:cNvCxnSpPr>
                <a:cxnSpLocks/>
                <a:stCxn id="79" idx="2"/>
                <a:endCxn id="76" idx="0"/>
              </p:cNvCxnSpPr>
              <p:nvPr/>
            </p:nvCxnSpPr>
            <p:spPr>
              <a:xfrm>
                <a:off x="4020588" y="1983522"/>
                <a:ext cx="4199" cy="388890"/>
              </a:xfrm>
              <a:prstGeom prst="line">
                <a:avLst/>
              </a:prstGeom>
              <a:ln w="28575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310E590-45AA-46D6-AD2E-72C8C4E4C508}"/>
                  </a:ext>
                </a:extLst>
              </p:cNvPr>
              <p:cNvSpPr/>
              <p:nvPr/>
            </p:nvSpPr>
            <p:spPr>
              <a:xfrm>
                <a:off x="5896559" y="2769415"/>
                <a:ext cx="190297" cy="11188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7756AB-C944-43D5-B635-8553D58554FC}"/>
                  </a:ext>
                </a:extLst>
              </p:cNvPr>
              <p:cNvSpPr txBox="1"/>
              <p:nvPr/>
            </p:nvSpPr>
            <p:spPr>
              <a:xfrm>
                <a:off x="4896499" y="2123084"/>
                <a:ext cx="2171947" cy="646331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chemeClr val="bg1"/>
                    </a:solidFill>
                  </a:rPr>
                  <a:t>:</a:t>
                </a:r>
                <a:r>
                  <a:rPr lang="en-SG" dirty="0" err="1">
                    <a:solidFill>
                      <a:schemeClr val="bg1"/>
                    </a:solidFill>
                  </a:rPr>
                  <a:t>FeedbackCommand</a:t>
                </a:r>
                <a:endParaRPr lang="en-SG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SG" dirty="0">
                    <a:solidFill>
                      <a:schemeClr val="bg1"/>
                    </a:solidFill>
                  </a:rPr>
                  <a:t>Parser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B698F72-767A-46B6-8A87-C31B40052243}"/>
                  </a:ext>
                </a:extLst>
              </p:cNvPr>
              <p:cNvCxnSpPr>
                <a:cxnSpLocks/>
                <a:stCxn id="85" idx="2"/>
                <a:endCxn id="90" idx="0"/>
              </p:cNvCxnSpPr>
              <p:nvPr/>
            </p:nvCxnSpPr>
            <p:spPr>
              <a:xfrm flipH="1">
                <a:off x="5991707" y="2881304"/>
                <a:ext cx="1" cy="139158"/>
              </a:xfrm>
              <a:prstGeom prst="line">
                <a:avLst/>
              </a:prstGeom>
              <a:ln w="28575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CE53645-F66A-41B3-9DB0-2D886D143664}"/>
                  </a:ext>
                </a:extLst>
              </p:cNvPr>
              <p:cNvSpPr/>
              <p:nvPr/>
            </p:nvSpPr>
            <p:spPr>
              <a:xfrm>
                <a:off x="5896558" y="3020462"/>
                <a:ext cx="190297" cy="125385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A3E99C6-4B60-4F67-8CFC-2FDF45EB1266}"/>
                  </a:ext>
                </a:extLst>
              </p:cNvPr>
              <p:cNvCxnSpPr>
                <a:cxnSpLocks/>
                <a:stCxn id="90" idx="2"/>
              </p:cNvCxnSpPr>
              <p:nvPr/>
            </p:nvCxnSpPr>
            <p:spPr>
              <a:xfrm>
                <a:off x="5991707" y="4274315"/>
                <a:ext cx="0" cy="154810"/>
              </a:xfrm>
              <a:prstGeom prst="line">
                <a:avLst/>
              </a:prstGeom>
              <a:ln w="28575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F23460A-BCEB-413B-9E00-17F204A5199C}"/>
                  </a:ext>
                </a:extLst>
              </p:cNvPr>
              <p:cNvSpPr txBox="1"/>
              <p:nvPr/>
            </p:nvSpPr>
            <p:spPr>
              <a:xfrm>
                <a:off x="5839260" y="4274315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X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EA50E60-95EB-48E8-93E5-C8F0BB37C793}"/>
                  </a:ext>
                </a:extLst>
              </p:cNvPr>
              <p:cNvSpPr/>
              <p:nvPr/>
            </p:nvSpPr>
            <p:spPr>
              <a:xfrm>
                <a:off x="7972791" y="3230017"/>
                <a:ext cx="190297" cy="94193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38B1122-35B0-4800-BADE-079212D3EBFA}"/>
                  </a:ext>
                </a:extLst>
              </p:cNvPr>
              <p:cNvSpPr txBox="1"/>
              <p:nvPr/>
            </p:nvSpPr>
            <p:spPr>
              <a:xfrm>
                <a:off x="7248792" y="2583686"/>
                <a:ext cx="1638300" cy="646331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chemeClr val="bg1"/>
                    </a:solidFill>
                  </a:rPr>
                  <a:t>f:Feedback</a:t>
                </a:r>
              </a:p>
              <a:p>
                <a:pPr algn="ctr"/>
                <a:r>
                  <a:rPr lang="en-SG" dirty="0">
                    <a:solidFill>
                      <a:schemeClr val="bg1"/>
                    </a:solidFill>
                  </a:rPr>
                  <a:t>Command</a:t>
                </a: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EBE1842-0731-42C8-8AA1-B0EAE1534B51}"/>
                  </a:ext>
                </a:extLst>
              </p:cNvPr>
              <p:cNvCxnSpPr>
                <a:cxnSpLocks/>
                <a:stCxn id="94" idx="2"/>
                <a:endCxn id="107" idx="0"/>
              </p:cNvCxnSpPr>
              <p:nvPr/>
            </p:nvCxnSpPr>
            <p:spPr>
              <a:xfrm>
                <a:off x="8067940" y="4171950"/>
                <a:ext cx="0" cy="614572"/>
              </a:xfrm>
              <a:prstGeom prst="line">
                <a:avLst/>
              </a:prstGeom>
              <a:ln w="28575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7DFD030-48AE-4E95-88D3-6713545E25EE}"/>
                  </a:ext>
                </a:extLst>
              </p:cNvPr>
              <p:cNvSpPr/>
              <p:nvPr/>
            </p:nvSpPr>
            <p:spPr>
              <a:xfrm>
                <a:off x="7972791" y="4786522"/>
                <a:ext cx="190297" cy="125385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C9D97CF-AEAA-4E2C-A30F-F58D08C3376D}"/>
                  </a:ext>
                </a:extLst>
              </p:cNvPr>
              <p:cNvSpPr/>
              <p:nvPr/>
            </p:nvSpPr>
            <p:spPr>
              <a:xfrm>
                <a:off x="9325692" y="5839745"/>
                <a:ext cx="190297" cy="11188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D831C1C-B384-4EC2-8ACD-E2B9BBC8466D}"/>
                  </a:ext>
                </a:extLst>
              </p:cNvPr>
              <p:cNvSpPr txBox="1"/>
              <p:nvPr/>
            </p:nvSpPr>
            <p:spPr>
              <a:xfrm>
                <a:off x="8601692" y="5193414"/>
                <a:ext cx="1790815" cy="646331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 err="1">
                    <a:solidFill>
                      <a:schemeClr val="bg1"/>
                    </a:solidFill>
                  </a:rPr>
                  <a:t>result:CommandResult</a:t>
                </a:r>
                <a:endParaRPr lang="en-SG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3FB4EDE-D629-40CD-9639-521437DD371F}"/>
                  </a:ext>
                </a:extLst>
              </p:cNvPr>
              <p:cNvCxnSpPr>
                <a:cxnSpLocks/>
                <a:stCxn id="76" idx="2"/>
              </p:cNvCxnSpPr>
              <p:nvPr/>
            </p:nvCxnSpPr>
            <p:spPr>
              <a:xfrm flipH="1">
                <a:off x="4020583" y="4394580"/>
                <a:ext cx="4204" cy="249067"/>
              </a:xfrm>
              <a:prstGeom prst="line">
                <a:avLst/>
              </a:prstGeom>
              <a:ln w="28575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5F001B6-ABD1-47BB-823B-788C91456F9F}"/>
                  </a:ext>
                </a:extLst>
              </p:cNvPr>
              <p:cNvCxnSpPr>
                <a:cxnSpLocks/>
                <a:stCxn id="107" idx="2"/>
              </p:cNvCxnSpPr>
              <p:nvPr/>
            </p:nvCxnSpPr>
            <p:spPr>
              <a:xfrm>
                <a:off x="8067940" y="6040375"/>
                <a:ext cx="0" cy="322324"/>
              </a:xfrm>
              <a:prstGeom prst="line">
                <a:avLst/>
              </a:prstGeom>
              <a:ln w="28575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C0608DE3-616B-4726-9E11-E5B96A5A7764}"/>
                  </a:ext>
                </a:extLst>
              </p:cNvPr>
              <p:cNvCxnSpPr/>
              <p:nvPr/>
            </p:nvCxnSpPr>
            <p:spPr>
              <a:xfrm>
                <a:off x="2143063" y="2403730"/>
                <a:ext cx="178237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04B94078-79CE-4231-9FD2-3FBC975E82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3063" y="4374710"/>
                <a:ext cx="1782371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A6C285F-D9B0-4B88-A105-0735FA700C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187" y="4258000"/>
                <a:ext cx="1782371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E63DDA2F-1E80-4DB2-9494-1A7E05568FC0}"/>
                  </a:ext>
                </a:extLst>
              </p:cNvPr>
              <p:cNvCxnSpPr/>
              <p:nvPr/>
            </p:nvCxnSpPr>
            <p:spPr>
              <a:xfrm>
                <a:off x="4114187" y="3041218"/>
                <a:ext cx="178237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AA666BBB-8483-4F06-8B15-B1A4BDDB35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187" y="2462604"/>
                <a:ext cx="782312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B627A21B-E80B-432E-BEC2-6CB5B029F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063" y="4813555"/>
                <a:ext cx="582972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B3C61686-59A6-4C99-AB8C-A4BFBC0FE8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3063" y="6024060"/>
                <a:ext cx="5829729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55FB4EB-7510-4E84-86F6-75FC8F27AE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3088" y="5460873"/>
                <a:ext cx="43860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823DED0A-97D6-4B7A-A0E5-DA56F85F34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63088" y="5932584"/>
                <a:ext cx="116260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76643AD5-7DE3-42E2-BEF5-85A30396F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350" y="2273475"/>
                <a:ext cx="181945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56DAD07C-20E1-40EC-9FCF-B11A10415F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3350" y="6333813"/>
                <a:ext cx="1819454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865ADB2-8668-4572-8FDD-CED010B43CAF}"/>
                  </a:ext>
                </a:extLst>
              </p:cNvPr>
              <p:cNvSpPr txBox="1"/>
              <p:nvPr/>
            </p:nvSpPr>
            <p:spPr>
              <a:xfrm>
                <a:off x="-48583" y="1953413"/>
                <a:ext cx="2100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200" dirty="0">
                    <a:solidFill>
                      <a:srgbClr val="0070C0"/>
                    </a:solidFill>
                  </a:rPr>
                  <a:t>execute(“feedback 1 fb/wow”)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E473C82-A0E1-4082-B403-67A05D0DFC8C}"/>
                  </a:ext>
                </a:extLst>
              </p:cNvPr>
              <p:cNvSpPr txBox="1"/>
              <p:nvPr/>
            </p:nvSpPr>
            <p:spPr>
              <a:xfrm>
                <a:off x="1059846" y="5963699"/>
                <a:ext cx="718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rgbClr val="0070C0"/>
                    </a:solidFill>
                  </a:rPr>
                  <a:t>result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3777251-E456-4BAC-92F1-60C3179A058F}"/>
                  </a:ext>
                </a:extLst>
              </p:cNvPr>
              <p:cNvSpPr txBox="1"/>
              <p:nvPr/>
            </p:nvSpPr>
            <p:spPr>
              <a:xfrm>
                <a:off x="4698598" y="5652423"/>
                <a:ext cx="718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rgbClr val="0070C0"/>
                    </a:solidFill>
                  </a:rPr>
                  <a:t>result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E6FCCF9-9D8B-483D-8046-376F98ABDF84}"/>
                  </a:ext>
                </a:extLst>
              </p:cNvPr>
              <p:cNvSpPr txBox="1"/>
              <p:nvPr/>
            </p:nvSpPr>
            <p:spPr>
              <a:xfrm>
                <a:off x="4616193" y="4458981"/>
                <a:ext cx="1055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rgbClr val="0070C0"/>
                    </a:solidFill>
                  </a:rPr>
                  <a:t>execute()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F01DAD0-1F9F-4173-864A-49FE915B72F0}"/>
                  </a:ext>
                </a:extLst>
              </p:cNvPr>
              <p:cNvSpPr txBox="1"/>
              <p:nvPr/>
            </p:nvSpPr>
            <p:spPr>
              <a:xfrm>
                <a:off x="2078560" y="2100905"/>
                <a:ext cx="1955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200" dirty="0">
                    <a:solidFill>
                      <a:srgbClr val="0070C0"/>
                    </a:solidFill>
                  </a:rPr>
                  <a:t>parse(“feedback 1 fb/wow”)</a:t>
                </a:r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8127D1EC-1552-42F4-88F7-AD5173E3F6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24141" y="2852276"/>
                <a:ext cx="1782371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5B3A67C-34B9-4EB2-A21E-FEE47607E997}"/>
                  </a:ext>
                </a:extLst>
              </p:cNvPr>
              <p:cNvSpPr txBox="1"/>
              <p:nvPr/>
            </p:nvSpPr>
            <p:spPr>
              <a:xfrm>
                <a:off x="4160777" y="3031280"/>
                <a:ext cx="1745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600" dirty="0">
                    <a:solidFill>
                      <a:srgbClr val="0070C0"/>
                    </a:solidFill>
                  </a:rPr>
                  <a:t>parse(“1 fb/wow”)</a:t>
                </a:r>
              </a:p>
            </p:txBody>
          </p: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92F6575A-6154-4992-9661-3BE3C8EA7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2341" y="3048227"/>
                <a:ext cx="116193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332DF62F-DE33-450F-94A7-F4247E9CB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6855" y="4140979"/>
                <a:ext cx="188593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CB850A6-2C28-4846-AD29-922DFB0AE111}"/>
                  </a:ext>
                </a:extLst>
              </p:cNvPr>
              <p:cNvSpPr txBox="1"/>
              <p:nvPr/>
            </p:nvSpPr>
            <p:spPr>
              <a:xfrm>
                <a:off x="10756005" y="1415629"/>
                <a:ext cx="1243211" cy="369332"/>
              </a:xfrm>
              <a:prstGeom prst="rect">
                <a:avLst/>
              </a:prstGeom>
              <a:solidFill>
                <a:srgbClr val="B3A2C7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>
                    <a:solidFill>
                      <a:schemeClr val="bg1"/>
                    </a:solidFill>
                  </a:rPr>
                  <a:t>:Model</a:t>
                </a: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C787FB7-7F69-464D-B549-7018F754C5D5}"/>
                  </a:ext>
                </a:extLst>
              </p:cNvPr>
              <p:cNvCxnSpPr>
                <a:cxnSpLocks/>
                <a:stCxn id="144" idx="2"/>
                <a:endCxn id="146" idx="0"/>
              </p:cNvCxnSpPr>
              <p:nvPr/>
            </p:nvCxnSpPr>
            <p:spPr>
              <a:xfrm>
                <a:off x="11377611" y="1784961"/>
                <a:ext cx="8650" cy="3123721"/>
              </a:xfrm>
              <a:prstGeom prst="line">
                <a:avLst/>
              </a:prstGeom>
              <a:ln w="28575">
                <a:solidFill>
                  <a:srgbClr val="B3A2C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5B623754-E1FD-479A-81EA-4CD4444D95BF}"/>
                  </a:ext>
                </a:extLst>
              </p:cNvPr>
              <p:cNvSpPr/>
              <p:nvPr/>
            </p:nvSpPr>
            <p:spPr>
              <a:xfrm>
                <a:off x="11298882" y="4908682"/>
                <a:ext cx="174758" cy="227673"/>
              </a:xfrm>
              <a:prstGeom prst="rect">
                <a:avLst/>
              </a:prstGeom>
              <a:solidFill>
                <a:srgbClr val="B3A2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5E5497FC-CC3D-4694-AC80-876E26D79671}"/>
                  </a:ext>
                </a:extLst>
              </p:cNvPr>
              <p:cNvCxnSpPr>
                <a:cxnSpLocks/>
                <a:stCxn id="146" idx="2"/>
              </p:cNvCxnSpPr>
              <p:nvPr/>
            </p:nvCxnSpPr>
            <p:spPr>
              <a:xfrm flipH="1">
                <a:off x="11377611" y="5136355"/>
                <a:ext cx="8650" cy="1065182"/>
              </a:xfrm>
              <a:prstGeom prst="line">
                <a:avLst/>
              </a:prstGeom>
              <a:ln w="28575">
                <a:solidFill>
                  <a:srgbClr val="B3A2C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A839A8FE-BD49-4362-B430-0BED58048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7939" y="4923196"/>
                <a:ext cx="3230943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FF65DB5A-0C70-41D8-8AA3-41DFA94936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63089" y="5117992"/>
                <a:ext cx="3135793" cy="0"/>
              </a:xfrm>
              <a:prstGeom prst="straightConnector1">
                <a:avLst/>
              </a:prstGeom>
              <a:ln w="38100">
                <a:solidFill>
                  <a:srgbClr val="B3A2C7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C4C3A12-9639-41D3-9FAD-0F02583D47B3}"/>
                  </a:ext>
                </a:extLst>
              </p:cNvPr>
              <p:cNvSpPr txBox="1"/>
              <p:nvPr/>
            </p:nvSpPr>
            <p:spPr>
              <a:xfrm>
                <a:off x="8573352" y="4525454"/>
                <a:ext cx="1750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 err="1">
                    <a:solidFill>
                      <a:srgbClr val="7030A0"/>
                    </a:solidFill>
                  </a:rPr>
                  <a:t>updatePerson</a:t>
                </a:r>
                <a:r>
                  <a:rPr lang="en-SG" dirty="0">
                    <a:solidFill>
                      <a:srgbClr val="7030A0"/>
                    </a:solidFill>
                  </a:rPr>
                  <a:t>(p)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C1AD184-3514-423F-BB4E-0F9D7D97C650}"/>
                </a:ext>
              </a:extLst>
            </p:cNvPr>
            <p:cNvSpPr txBox="1"/>
            <p:nvPr/>
          </p:nvSpPr>
          <p:spPr>
            <a:xfrm>
              <a:off x="2906817" y="400393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0070C0"/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175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roup 277">
            <a:extLst>
              <a:ext uri="{FF2B5EF4-FFF2-40B4-BE49-F238E27FC236}">
                <a16:creationId xmlns:a16="http://schemas.microsoft.com/office/drawing/2014/main" id="{C6A003F7-39A8-44ED-AAE6-7BE6BE837F4D}"/>
              </a:ext>
            </a:extLst>
          </p:cNvPr>
          <p:cNvGrpSpPr/>
          <p:nvPr/>
        </p:nvGrpSpPr>
        <p:grpSpPr>
          <a:xfrm>
            <a:off x="554242" y="97447"/>
            <a:ext cx="11293747" cy="6602291"/>
            <a:chOff x="554242" y="97447"/>
            <a:chExt cx="11293747" cy="6602291"/>
          </a:xfrm>
        </p:grpSpPr>
        <p:sp>
          <p:nvSpPr>
            <p:cNvPr id="74" name="Rectangle: Rounded Corners 3">
              <a:extLst>
                <a:ext uri="{FF2B5EF4-FFF2-40B4-BE49-F238E27FC236}">
                  <a16:creationId xmlns:a16="http://schemas.microsoft.com/office/drawing/2014/main" id="{E0730CC5-7D33-4A74-929E-00974864C688}"/>
                </a:ext>
              </a:extLst>
            </p:cNvPr>
            <p:cNvSpPr/>
            <p:nvPr/>
          </p:nvSpPr>
          <p:spPr>
            <a:xfrm>
              <a:off x="554242" y="97447"/>
              <a:ext cx="3784674" cy="6602291"/>
            </a:xfrm>
            <a:custGeom>
              <a:avLst/>
              <a:gdLst>
                <a:gd name="connsiteX0" fmla="*/ 0 w 9810750"/>
                <a:gd name="connsiteY0" fmla="*/ 868380 h 5210175"/>
                <a:gd name="connsiteX1" fmla="*/ 868380 w 9810750"/>
                <a:gd name="connsiteY1" fmla="*/ 0 h 5210175"/>
                <a:gd name="connsiteX2" fmla="*/ 8942370 w 9810750"/>
                <a:gd name="connsiteY2" fmla="*/ 0 h 5210175"/>
                <a:gd name="connsiteX3" fmla="*/ 9810750 w 9810750"/>
                <a:gd name="connsiteY3" fmla="*/ 868380 h 5210175"/>
                <a:gd name="connsiteX4" fmla="*/ 9810750 w 9810750"/>
                <a:gd name="connsiteY4" fmla="*/ 4341795 h 5210175"/>
                <a:gd name="connsiteX5" fmla="*/ 8942370 w 9810750"/>
                <a:gd name="connsiteY5" fmla="*/ 5210175 h 5210175"/>
                <a:gd name="connsiteX6" fmla="*/ 868380 w 9810750"/>
                <a:gd name="connsiteY6" fmla="*/ 5210175 h 5210175"/>
                <a:gd name="connsiteX7" fmla="*/ 0 w 9810750"/>
                <a:gd name="connsiteY7" fmla="*/ 4341795 h 5210175"/>
                <a:gd name="connsiteX8" fmla="*/ 0 w 9810750"/>
                <a:gd name="connsiteY8" fmla="*/ 868380 h 5210175"/>
                <a:gd name="connsiteX0" fmla="*/ 0 w 9858375"/>
                <a:gd name="connsiteY0" fmla="*/ 468352 h 5210197"/>
                <a:gd name="connsiteX1" fmla="*/ 916005 w 9858375"/>
                <a:gd name="connsiteY1" fmla="*/ 22 h 5210197"/>
                <a:gd name="connsiteX2" fmla="*/ 8989995 w 9858375"/>
                <a:gd name="connsiteY2" fmla="*/ 22 h 5210197"/>
                <a:gd name="connsiteX3" fmla="*/ 9858375 w 9858375"/>
                <a:gd name="connsiteY3" fmla="*/ 868402 h 5210197"/>
                <a:gd name="connsiteX4" fmla="*/ 9858375 w 9858375"/>
                <a:gd name="connsiteY4" fmla="*/ 4341817 h 5210197"/>
                <a:gd name="connsiteX5" fmla="*/ 8989995 w 9858375"/>
                <a:gd name="connsiteY5" fmla="*/ 5210197 h 5210197"/>
                <a:gd name="connsiteX6" fmla="*/ 916005 w 9858375"/>
                <a:gd name="connsiteY6" fmla="*/ 5210197 h 5210197"/>
                <a:gd name="connsiteX7" fmla="*/ 47625 w 9858375"/>
                <a:gd name="connsiteY7" fmla="*/ 4341817 h 5210197"/>
                <a:gd name="connsiteX8" fmla="*/ 0 w 9858375"/>
                <a:gd name="connsiteY8" fmla="*/ 468352 h 5210197"/>
                <a:gd name="connsiteX0" fmla="*/ 0 w 9858375"/>
                <a:gd name="connsiteY0" fmla="*/ 468330 h 5210175"/>
                <a:gd name="connsiteX1" fmla="*/ 649305 w 9858375"/>
                <a:gd name="connsiteY1" fmla="*/ 19050 h 5210175"/>
                <a:gd name="connsiteX2" fmla="*/ 8989995 w 9858375"/>
                <a:gd name="connsiteY2" fmla="*/ 0 h 5210175"/>
                <a:gd name="connsiteX3" fmla="*/ 9858375 w 9858375"/>
                <a:gd name="connsiteY3" fmla="*/ 868380 h 5210175"/>
                <a:gd name="connsiteX4" fmla="*/ 9858375 w 9858375"/>
                <a:gd name="connsiteY4" fmla="*/ 4341795 h 5210175"/>
                <a:gd name="connsiteX5" fmla="*/ 8989995 w 9858375"/>
                <a:gd name="connsiteY5" fmla="*/ 5210175 h 5210175"/>
                <a:gd name="connsiteX6" fmla="*/ 916005 w 9858375"/>
                <a:gd name="connsiteY6" fmla="*/ 5210175 h 5210175"/>
                <a:gd name="connsiteX7" fmla="*/ 47625 w 9858375"/>
                <a:gd name="connsiteY7" fmla="*/ 4341795 h 5210175"/>
                <a:gd name="connsiteX8" fmla="*/ 0 w 9858375"/>
                <a:gd name="connsiteY8" fmla="*/ 468330 h 5210175"/>
                <a:gd name="connsiteX0" fmla="*/ 0 w 9858375"/>
                <a:gd name="connsiteY0" fmla="*/ 468330 h 5210175"/>
                <a:gd name="connsiteX1" fmla="*/ 649305 w 9858375"/>
                <a:gd name="connsiteY1" fmla="*/ 19050 h 5210175"/>
                <a:gd name="connsiteX2" fmla="*/ 9370995 w 9858375"/>
                <a:gd name="connsiteY2" fmla="*/ 0 h 5210175"/>
                <a:gd name="connsiteX3" fmla="*/ 9858375 w 9858375"/>
                <a:gd name="connsiteY3" fmla="*/ 868380 h 5210175"/>
                <a:gd name="connsiteX4" fmla="*/ 9858375 w 9858375"/>
                <a:gd name="connsiteY4" fmla="*/ 4341795 h 5210175"/>
                <a:gd name="connsiteX5" fmla="*/ 8989995 w 9858375"/>
                <a:gd name="connsiteY5" fmla="*/ 5210175 h 5210175"/>
                <a:gd name="connsiteX6" fmla="*/ 916005 w 9858375"/>
                <a:gd name="connsiteY6" fmla="*/ 5210175 h 5210175"/>
                <a:gd name="connsiteX7" fmla="*/ 47625 w 9858375"/>
                <a:gd name="connsiteY7" fmla="*/ 4341795 h 5210175"/>
                <a:gd name="connsiteX8" fmla="*/ 0 w 9858375"/>
                <a:gd name="connsiteY8" fmla="*/ 468330 h 5210175"/>
                <a:gd name="connsiteX0" fmla="*/ 0 w 9858375"/>
                <a:gd name="connsiteY0" fmla="*/ 468330 h 5210175"/>
                <a:gd name="connsiteX1" fmla="*/ 649305 w 9858375"/>
                <a:gd name="connsiteY1" fmla="*/ 19050 h 5210175"/>
                <a:gd name="connsiteX2" fmla="*/ 9370995 w 9858375"/>
                <a:gd name="connsiteY2" fmla="*/ 0 h 5210175"/>
                <a:gd name="connsiteX3" fmla="*/ 9858375 w 9858375"/>
                <a:gd name="connsiteY3" fmla="*/ 563580 h 5210175"/>
                <a:gd name="connsiteX4" fmla="*/ 9858375 w 9858375"/>
                <a:gd name="connsiteY4" fmla="*/ 4341795 h 5210175"/>
                <a:gd name="connsiteX5" fmla="*/ 8989995 w 9858375"/>
                <a:gd name="connsiteY5" fmla="*/ 5210175 h 5210175"/>
                <a:gd name="connsiteX6" fmla="*/ 916005 w 9858375"/>
                <a:gd name="connsiteY6" fmla="*/ 5210175 h 5210175"/>
                <a:gd name="connsiteX7" fmla="*/ 47625 w 9858375"/>
                <a:gd name="connsiteY7" fmla="*/ 4341795 h 5210175"/>
                <a:gd name="connsiteX8" fmla="*/ 0 w 9858375"/>
                <a:gd name="connsiteY8" fmla="*/ 468330 h 5210175"/>
                <a:gd name="connsiteX0" fmla="*/ 0 w 9877425"/>
                <a:gd name="connsiteY0" fmla="*/ 468330 h 5210175"/>
                <a:gd name="connsiteX1" fmla="*/ 649305 w 9877425"/>
                <a:gd name="connsiteY1" fmla="*/ 19050 h 5210175"/>
                <a:gd name="connsiteX2" fmla="*/ 9370995 w 9877425"/>
                <a:gd name="connsiteY2" fmla="*/ 0 h 5210175"/>
                <a:gd name="connsiteX3" fmla="*/ 9858375 w 9877425"/>
                <a:gd name="connsiteY3" fmla="*/ 563580 h 5210175"/>
                <a:gd name="connsiteX4" fmla="*/ 9877425 w 9877425"/>
                <a:gd name="connsiteY4" fmla="*/ 4675170 h 5210175"/>
                <a:gd name="connsiteX5" fmla="*/ 8989995 w 9877425"/>
                <a:gd name="connsiteY5" fmla="*/ 5210175 h 5210175"/>
                <a:gd name="connsiteX6" fmla="*/ 916005 w 9877425"/>
                <a:gd name="connsiteY6" fmla="*/ 5210175 h 5210175"/>
                <a:gd name="connsiteX7" fmla="*/ 47625 w 9877425"/>
                <a:gd name="connsiteY7" fmla="*/ 4341795 h 5210175"/>
                <a:gd name="connsiteX8" fmla="*/ 0 w 9877425"/>
                <a:gd name="connsiteY8" fmla="*/ 468330 h 5210175"/>
                <a:gd name="connsiteX0" fmla="*/ 0 w 9877425"/>
                <a:gd name="connsiteY0" fmla="*/ 468330 h 5210175"/>
                <a:gd name="connsiteX1" fmla="*/ 649305 w 9877425"/>
                <a:gd name="connsiteY1" fmla="*/ 19050 h 5210175"/>
                <a:gd name="connsiteX2" fmla="*/ 9370995 w 9877425"/>
                <a:gd name="connsiteY2" fmla="*/ 0 h 5210175"/>
                <a:gd name="connsiteX3" fmla="*/ 9858375 w 9877425"/>
                <a:gd name="connsiteY3" fmla="*/ 563580 h 5210175"/>
                <a:gd name="connsiteX4" fmla="*/ 9877425 w 9877425"/>
                <a:gd name="connsiteY4" fmla="*/ 4675170 h 5210175"/>
                <a:gd name="connsiteX5" fmla="*/ 9390045 w 9877425"/>
                <a:gd name="connsiteY5" fmla="*/ 5191125 h 5210175"/>
                <a:gd name="connsiteX6" fmla="*/ 916005 w 9877425"/>
                <a:gd name="connsiteY6" fmla="*/ 5210175 h 5210175"/>
                <a:gd name="connsiteX7" fmla="*/ 47625 w 9877425"/>
                <a:gd name="connsiteY7" fmla="*/ 4341795 h 5210175"/>
                <a:gd name="connsiteX8" fmla="*/ 0 w 9877425"/>
                <a:gd name="connsiteY8" fmla="*/ 468330 h 5210175"/>
                <a:gd name="connsiteX0" fmla="*/ 0 w 9877425"/>
                <a:gd name="connsiteY0" fmla="*/ 468330 h 5210175"/>
                <a:gd name="connsiteX1" fmla="*/ 649305 w 9877425"/>
                <a:gd name="connsiteY1" fmla="*/ 19050 h 5210175"/>
                <a:gd name="connsiteX2" fmla="*/ 9370995 w 9877425"/>
                <a:gd name="connsiteY2" fmla="*/ 0 h 5210175"/>
                <a:gd name="connsiteX3" fmla="*/ 9858375 w 9877425"/>
                <a:gd name="connsiteY3" fmla="*/ 563580 h 5210175"/>
                <a:gd name="connsiteX4" fmla="*/ 9877425 w 9877425"/>
                <a:gd name="connsiteY4" fmla="*/ 4675170 h 5210175"/>
                <a:gd name="connsiteX5" fmla="*/ 9390045 w 9877425"/>
                <a:gd name="connsiteY5" fmla="*/ 5191125 h 5210175"/>
                <a:gd name="connsiteX6" fmla="*/ 630255 w 9877425"/>
                <a:gd name="connsiteY6" fmla="*/ 5210175 h 5210175"/>
                <a:gd name="connsiteX7" fmla="*/ 47625 w 9877425"/>
                <a:gd name="connsiteY7" fmla="*/ 4341795 h 5210175"/>
                <a:gd name="connsiteX8" fmla="*/ 0 w 9877425"/>
                <a:gd name="connsiteY8" fmla="*/ 468330 h 5210175"/>
                <a:gd name="connsiteX0" fmla="*/ 0 w 9877425"/>
                <a:gd name="connsiteY0" fmla="*/ 468330 h 5210175"/>
                <a:gd name="connsiteX1" fmla="*/ 649305 w 9877425"/>
                <a:gd name="connsiteY1" fmla="*/ 19050 h 5210175"/>
                <a:gd name="connsiteX2" fmla="*/ 9370995 w 9877425"/>
                <a:gd name="connsiteY2" fmla="*/ 0 h 5210175"/>
                <a:gd name="connsiteX3" fmla="*/ 9858375 w 9877425"/>
                <a:gd name="connsiteY3" fmla="*/ 563580 h 5210175"/>
                <a:gd name="connsiteX4" fmla="*/ 9877425 w 9877425"/>
                <a:gd name="connsiteY4" fmla="*/ 4675170 h 5210175"/>
                <a:gd name="connsiteX5" fmla="*/ 9390045 w 9877425"/>
                <a:gd name="connsiteY5" fmla="*/ 5191125 h 5210175"/>
                <a:gd name="connsiteX6" fmla="*/ 630255 w 9877425"/>
                <a:gd name="connsiteY6" fmla="*/ 5210175 h 5210175"/>
                <a:gd name="connsiteX7" fmla="*/ 0 w 9877425"/>
                <a:gd name="connsiteY7" fmla="*/ 4598970 h 5210175"/>
                <a:gd name="connsiteX8" fmla="*/ 0 w 9877425"/>
                <a:gd name="connsiteY8" fmla="*/ 468330 h 521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7425" h="5210175">
                  <a:moveTo>
                    <a:pt x="0" y="468330"/>
                  </a:moveTo>
                  <a:cubicBezTo>
                    <a:pt x="0" y="-11263"/>
                    <a:pt x="169712" y="19050"/>
                    <a:pt x="649305" y="19050"/>
                  </a:cubicBezTo>
                  <a:lnTo>
                    <a:pt x="9370995" y="0"/>
                  </a:lnTo>
                  <a:cubicBezTo>
                    <a:pt x="9850588" y="0"/>
                    <a:pt x="9858375" y="83987"/>
                    <a:pt x="9858375" y="563580"/>
                  </a:cubicBezTo>
                  <a:lnTo>
                    <a:pt x="9877425" y="4675170"/>
                  </a:lnTo>
                  <a:cubicBezTo>
                    <a:pt x="9877425" y="5154763"/>
                    <a:pt x="9869638" y="5191125"/>
                    <a:pt x="9390045" y="5191125"/>
                  </a:cubicBezTo>
                  <a:lnTo>
                    <a:pt x="630255" y="5210175"/>
                  </a:lnTo>
                  <a:cubicBezTo>
                    <a:pt x="150662" y="5210175"/>
                    <a:pt x="0" y="5078563"/>
                    <a:pt x="0" y="4598970"/>
                  </a:cubicBezTo>
                  <a:lnTo>
                    <a:pt x="0" y="46833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865E1A-3948-4283-9D23-6DE003269B3B}"/>
                </a:ext>
              </a:extLst>
            </p:cNvPr>
            <p:cNvSpPr/>
            <p:nvPr/>
          </p:nvSpPr>
          <p:spPr>
            <a:xfrm>
              <a:off x="2092586" y="604283"/>
              <a:ext cx="190297" cy="11188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2DECA8-716C-4F0F-A77B-A07C0B3733D4}"/>
                </a:ext>
              </a:extLst>
            </p:cNvPr>
            <p:cNvSpPr txBox="1"/>
            <p:nvPr/>
          </p:nvSpPr>
          <p:spPr>
            <a:xfrm>
              <a:off x="1092526" y="293694"/>
              <a:ext cx="2171947" cy="307777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</a:rPr>
                <a:t>:</a:t>
              </a:r>
              <a:r>
                <a:rPr lang="en-SG" sz="1400" dirty="0" err="1">
                  <a:solidFill>
                    <a:schemeClr val="bg1"/>
                  </a:solidFill>
                </a:rPr>
                <a:t>FeedbackCommandParser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0C425CB-BF0A-4CA2-9E8C-39D2DD49F96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 flipH="1">
              <a:off x="2185633" y="716172"/>
              <a:ext cx="2102" cy="139158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D459E43-1EE5-4A8F-B9B0-47C9E7067CBE}"/>
                </a:ext>
              </a:extLst>
            </p:cNvPr>
            <p:cNvSpPr/>
            <p:nvPr/>
          </p:nvSpPr>
          <p:spPr>
            <a:xfrm>
              <a:off x="2092585" y="855330"/>
              <a:ext cx="186095" cy="530001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FB81B9-A666-48EA-AC73-1100A52945DB}"/>
                </a:ext>
              </a:extLst>
            </p:cNvPr>
            <p:cNvSpPr txBox="1"/>
            <p:nvPr/>
          </p:nvSpPr>
          <p:spPr>
            <a:xfrm>
              <a:off x="2035287" y="6249506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27DAA3-55E9-4949-9345-DCD6EC2B9466}"/>
                </a:ext>
              </a:extLst>
            </p:cNvPr>
            <p:cNvSpPr/>
            <p:nvPr/>
          </p:nvSpPr>
          <p:spPr>
            <a:xfrm>
              <a:off x="3295776" y="5617777"/>
              <a:ext cx="190293" cy="39125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D5A703-E395-46FF-B40B-E1F252D61154}"/>
                </a:ext>
              </a:extLst>
            </p:cNvPr>
            <p:cNvSpPr txBox="1"/>
            <p:nvPr/>
          </p:nvSpPr>
          <p:spPr>
            <a:xfrm>
              <a:off x="2571777" y="5568634"/>
              <a:ext cx="1638300" cy="276999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</a:rPr>
                <a:t>f:FeedbackCommand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EB697D6-0599-49F8-9163-38FF7C2410D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3390923" y="6009034"/>
              <a:ext cx="2" cy="320920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2BB27E7-FD2F-4EA3-B024-DD496A943237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2093586" y="5707134"/>
              <a:ext cx="47819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8F4DEAE-62E9-4799-BA78-8883C3B6AB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2882" y="5995646"/>
              <a:ext cx="1194933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9B85BA3-6238-4144-B041-4C4C63D652A8}"/>
                </a:ext>
              </a:extLst>
            </p:cNvPr>
            <p:cNvCxnSpPr>
              <a:cxnSpLocks/>
            </p:cNvCxnSpPr>
            <p:nvPr/>
          </p:nvCxnSpPr>
          <p:spPr>
            <a:xfrm>
              <a:off x="2187734" y="6155360"/>
              <a:ext cx="0" cy="251048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: Rounded Corners 3">
              <a:extLst>
                <a:ext uri="{FF2B5EF4-FFF2-40B4-BE49-F238E27FC236}">
                  <a16:creationId xmlns:a16="http://schemas.microsoft.com/office/drawing/2014/main" id="{47A4C711-99BC-44EE-B71D-67F326AF1E51}"/>
                </a:ext>
              </a:extLst>
            </p:cNvPr>
            <p:cNvSpPr/>
            <p:nvPr/>
          </p:nvSpPr>
          <p:spPr>
            <a:xfrm>
              <a:off x="4441953" y="115032"/>
              <a:ext cx="5978033" cy="6584706"/>
            </a:xfrm>
            <a:custGeom>
              <a:avLst/>
              <a:gdLst>
                <a:gd name="connsiteX0" fmla="*/ 0 w 9810750"/>
                <a:gd name="connsiteY0" fmla="*/ 868380 h 5210175"/>
                <a:gd name="connsiteX1" fmla="*/ 868380 w 9810750"/>
                <a:gd name="connsiteY1" fmla="*/ 0 h 5210175"/>
                <a:gd name="connsiteX2" fmla="*/ 8942370 w 9810750"/>
                <a:gd name="connsiteY2" fmla="*/ 0 h 5210175"/>
                <a:gd name="connsiteX3" fmla="*/ 9810750 w 9810750"/>
                <a:gd name="connsiteY3" fmla="*/ 868380 h 5210175"/>
                <a:gd name="connsiteX4" fmla="*/ 9810750 w 9810750"/>
                <a:gd name="connsiteY4" fmla="*/ 4341795 h 5210175"/>
                <a:gd name="connsiteX5" fmla="*/ 8942370 w 9810750"/>
                <a:gd name="connsiteY5" fmla="*/ 5210175 h 5210175"/>
                <a:gd name="connsiteX6" fmla="*/ 868380 w 9810750"/>
                <a:gd name="connsiteY6" fmla="*/ 5210175 h 5210175"/>
                <a:gd name="connsiteX7" fmla="*/ 0 w 9810750"/>
                <a:gd name="connsiteY7" fmla="*/ 4341795 h 5210175"/>
                <a:gd name="connsiteX8" fmla="*/ 0 w 9810750"/>
                <a:gd name="connsiteY8" fmla="*/ 868380 h 5210175"/>
                <a:gd name="connsiteX0" fmla="*/ 0 w 9858375"/>
                <a:gd name="connsiteY0" fmla="*/ 468352 h 5210197"/>
                <a:gd name="connsiteX1" fmla="*/ 916005 w 9858375"/>
                <a:gd name="connsiteY1" fmla="*/ 22 h 5210197"/>
                <a:gd name="connsiteX2" fmla="*/ 8989995 w 9858375"/>
                <a:gd name="connsiteY2" fmla="*/ 22 h 5210197"/>
                <a:gd name="connsiteX3" fmla="*/ 9858375 w 9858375"/>
                <a:gd name="connsiteY3" fmla="*/ 868402 h 5210197"/>
                <a:gd name="connsiteX4" fmla="*/ 9858375 w 9858375"/>
                <a:gd name="connsiteY4" fmla="*/ 4341817 h 5210197"/>
                <a:gd name="connsiteX5" fmla="*/ 8989995 w 9858375"/>
                <a:gd name="connsiteY5" fmla="*/ 5210197 h 5210197"/>
                <a:gd name="connsiteX6" fmla="*/ 916005 w 9858375"/>
                <a:gd name="connsiteY6" fmla="*/ 5210197 h 5210197"/>
                <a:gd name="connsiteX7" fmla="*/ 47625 w 9858375"/>
                <a:gd name="connsiteY7" fmla="*/ 4341817 h 5210197"/>
                <a:gd name="connsiteX8" fmla="*/ 0 w 9858375"/>
                <a:gd name="connsiteY8" fmla="*/ 468352 h 5210197"/>
                <a:gd name="connsiteX0" fmla="*/ 0 w 9858375"/>
                <a:gd name="connsiteY0" fmla="*/ 468330 h 5210175"/>
                <a:gd name="connsiteX1" fmla="*/ 649305 w 9858375"/>
                <a:gd name="connsiteY1" fmla="*/ 19050 h 5210175"/>
                <a:gd name="connsiteX2" fmla="*/ 8989995 w 9858375"/>
                <a:gd name="connsiteY2" fmla="*/ 0 h 5210175"/>
                <a:gd name="connsiteX3" fmla="*/ 9858375 w 9858375"/>
                <a:gd name="connsiteY3" fmla="*/ 868380 h 5210175"/>
                <a:gd name="connsiteX4" fmla="*/ 9858375 w 9858375"/>
                <a:gd name="connsiteY4" fmla="*/ 4341795 h 5210175"/>
                <a:gd name="connsiteX5" fmla="*/ 8989995 w 9858375"/>
                <a:gd name="connsiteY5" fmla="*/ 5210175 h 5210175"/>
                <a:gd name="connsiteX6" fmla="*/ 916005 w 9858375"/>
                <a:gd name="connsiteY6" fmla="*/ 5210175 h 5210175"/>
                <a:gd name="connsiteX7" fmla="*/ 47625 w 9858375"/>
                <a:gd name="connsiteY7" fmla="*/ 4341795 h 5210175"/>
                <a:gd name="connsiteX8" fmla="*/ 0 w 9858375"/>
                <a:gd name="connsiteY8" fmla="*/ 468330 h 5210175"/>
                <a:gd name="connsiteX0" fmla="*/ 0 w 9858375"/>
                <a:gd name="connsiteY0" fmla="*/ 468330 h 5210175"/>
                <a:gd name="connsiteX1" fmla="*/ 649305 w 9858375"/>
                <a:gd name="connsiteY1" fmla="*/ 19050 h 5210175"/>
                <a:gd name="connsiteX2" fmla="*/ 9370995 w 9858375"/>
                <a:gd name="connsiteY2" fmla="*/ 0 h 5210175"/>
                <a:gd name="connsiteX3" fmla="*/ 9858375 w 9858375"/>
                <a:gd name="connsiteY3" fmla="*/ 868380 h 5210175"/>
                <a:gd name="connsiteX4" fmla="*/ 9858375 w 9858375"/>
                <a:gd name="connsiteY4" fmla="*/ 4341795 h 5210175"/>
                <a:gd name="connsiteX5" fmla="*/ 8989995 w 9858375"/>
                <a:gd name="connsiteY5" fmla="*/ 5210175 h 5210175"/>
                <a:gd name="connsiteX6" fmla="*/ 916005 w 9858375"/>
                <a:gd name="connsiteY6" fmla="*/ 5210175 h 5210175"/>
                <a:gd name="connsiteX7" fmla="*/ 47625 w 9858375"/>
                <a:gd name="connsiteY7" fmla="*/ 4341795 h 5210175"/>
                <a:gd name="connsiteX8" fmla="*/ 0 w 9858375"/>
                <a:gd name="connsiteY8" fmla="*/ 468330 h 5210175"/>
                <a:gd name="connsiteX0" fmla="*/ 0 w 9858375"/>
                <a:gd name="connsiteY0" fmla="*/ 468330 h 5210175"/>
                <a:gd name="connsiteX1" fmla="*/ 649305 w 9858375"/>
                <a:gd name="connsiteY1" fmla="*/ 19050 h 5210175"/>
                <a:gd name="connsiteX2" fmla="*/ 9370995 w 9858375"/>
                <a:gd name="connsiteY2" fmla="*/ 0 h 5210175"/>
                <a:gd name="connsiteX3" fmla="*/ 9858375 w 9858375"/>
                <a:gd name="connsiteY3" fmla="*/ 563580 h 5210175"/>
                <a:gd name="connsiteX4" fmla="*/ 9858375 w 9858375"/>
                <a:gd name="connsiteY4" fmla="*/ 4341795 h 5210175"/>
                <a:gd name="connsiteX5" fmla="*/ 8989995 w 9858375"/>
                <a:gd name="connsiteY5" fmla="*/ 5210175 h 5210175"/>
                <a:gd name="connsiteX6" fmla="*/ 916005 w 9858375"/>
                <a:gd name="connsiteY6" fmla="*/ 5210175 h 5210175"/>
                <a:gd name="connsiteX7" fmla="*/ 47625 w 9858375"/>
                <a:gd name="connsiteY7" fmla="*/ 4341795 h 5210175"/>
                <a:gd name="connsiteX8" fmla="*/ 0 w 9858375"/>
                <a:gd name="connsiteY8" fmla="*/ 468330 h 5210175"/>
                <a:gd name="connsiteX0" fmla="*/ 0 w 9877425"/>
                <a:gd name="connsiteY0" fmla="*/ 468330 h 5210175"/>
                <a:gd name="connsiteX1" fmla="*/ 649305 w 9877425"/>
                <a:gd name="connsiteY1" fmla="*/ 19050 h 5210175"/>
                <a:gd name="connsiteX2" fmla="*/ 9370995 w 9877425"/>
                <a:gd name="connsiteY2" fmla="*/ 0 h 5210175"/>
                <a:gd name="connsiteX3" fmla="*/ 9858375 w 9877425"/>
                <a:gd name="connsiteY3" fmla="*/ 563580 h 5210175"/>
                <a:gd name="connsiteX4" fmla="*/ 9877425 w 9877425"/>
                <a:gd name="connsiteY4" fmla="*/ 4675170 h 5210175"/>
                <a:gd name="connsiteX5" fmla="*/ 8989995 w 9877425"/>
                <a:gd name="connsiteY5" fmla="*/ 5210175 h 5210175"/>
                <a:gd name="connsiteX6" fmla="*/ 916005 w 9877425"/>
                <a:gd name="connsiteY6" fmla="*/ 5210175 h 5210175"/>
                <a:gd name="connsiteX7" fmla="*/ 47625 w 9877425"/>
                <a:gd name="connsiteY7" fmla="*/ 4341795 h 5210175"/>
                <a:gd name="connsiteX8" fmla="*/ 0 w 9877425"/>
                <a:gd name="connsiteY8" fmla="*/ 468330 h 5210175"/>
                <a:gd name="connsiteX0" fmla="*/ 0 w 9877425"/>
                <a:gd name="connsiteY0" fmla="*/ 468330 h 5210175"/>
                <a:gd name="connsiteX1" fmla="*/ 649305 w 9877425"/>
                <a:gd name="connsiteY1" fmla="*/ 19050 h 5210175"/>
                <a:gd name="connsiteX2" fmla="*/ 9370995 w 9877425"/>
                <a:gd name="connsiteY2" fmla="*/ 0 h 5210175"/>
                <a:gd name="connsiteX3" fmla="*/ 9858375 w 9877425"/>
                <a:gd name="connsiteY3" fmla="*/ 563580 h 5210175"/>
                <a:gd name="connsiteX4" fmla="*/ 9877425 w 9877425"/>
                <a:gd name="connsiteY4" fmla="*/ 4675170 h 5210175"/>
                <a:gd name="connsiteX5" fmla="*/ 9390045 w 9877425"/>
                <a:gd name="connsiteY5" fmla="*/ 5191125 h 5210175"/>
                <a:gd name="connsiteX6" fmla="*/ 916005 w 9877425"/>
                <a:gd name="connsiteY6" fmla="*/ 5210175 h 5210175"/>
                <a:gd name="connsiteX7" fmla="*/ 47625 w 9877425"/>
                <a:gd name="connsiteY7" fmla="*/ 4341795 h 5210175"/>
                <a:gd name="connsiteX8" fmla="*/ 0 w 9877425"/>
                <a:gd name="connsiteY8" fmla="*/ 468330 h 5210175"/>
                <a:gd name="connsiteX0" fmla="*/ 0 w 9877425"/>
                <a:gd name="connsiteY0" fmla="*/ 468330 h 5210175"/>
                <a:gd name="connsiteX1" fmla="*/ 649305 w 9877425"/>
                <a:gd name="connsiteY1" fmla="*/ 19050 h 5210175"/>
                <a:gd name="connsiteX2" fmla="*/ 9370995 w 9877425"/>
                <a:gd name="connsiteY2" fmla="*/ 0 h 5210175"/>
                <a:gd name="connsiteX3" fmla="*/ 9858375 w 9877425"/>
                <a:gd name="connsiteY3" fmla="*/ 563580 h 5210175"/>
                <a:gd name="connsiteX4" fmla="*/ 9877425 w 9877425"/>
                <a:gd name="connsiteY4" fmla="*/ 4675170 h 5210175"/>
                <a:gd name="connsiteX5" fmla="*/ 9390045 w 9877425"/>
                <a:gd name="connsiteY5" fmla="*/ 5191125 h 5210175"/>
                <a:gd name="connsiteX6" fmla="*/ 630255 w 9877425"/>
                <a:gd name="connsiteY6" fmla="*/ 5210175 h 5210175"/>
                <a:gd name="connsiteX7" fmla="*/ 47625 w 9877425"/>
                <a:gd name="connsiteY7" fmla="*/ 4341795 h 5210175"/>
                <a:gd name="connsiteX8" fmla="*/ 0 w 9877425"/>
                <a:gd name="connsiteY8" fmla="*/ 468330 h 5210175"/>
                <a:gd name="connsiteX0" fmla="*/ 0 w 9877425"/>
                <a:gd name="connsiteY0" fmla="*/ 468330 h 5210175"/>
                <a:gd name="connsiteX1" fmla="*/ 649305 w 9877425"/>
                <a:gd name="connsiteY1" fmla="*/ 19050 h 5210175"/>
                <a:gd name="connsiteX2" fmla="*/ 9370995 w 9877425"/>
                <a:gd name="connsiteY2" fmla="*/ 0 h 5210175"/>
                <a:gd name="connsiteX3" fmla="*/ 9858375 w 9877425"/>
                <a:gd name="connsiteY3" fmla="*/ 563580 h 5210175"/>
                <a:gd name="connsiteX4" fmla="*/ 9877425 w 9877425"/>
                <a:gd name="connsiteY4" fmla="*/ 4675170 h 5210175"/>
                <a:gd name="connsiteX5" fmla="*/ 9390045 w 9877425"/>
                <a:gd name="connsiteY5" fmla="*/ 5191125 h 5210175"/>
                <a:gd name="connsiteX6" fmla="*/ 630255 w 9877425"/>
                <a:gd name="connsiteY6" fmla="*/ 5210175 h 5210175"/>
                <a:gd name="connsiteX7" fmla="*/ 0 w 9877425"/>
                <a:gd name="connsiteY7" fmla="*/ 4598970 h 5210175"/>
                <a:gd name="connsiteX8" fmla="*/ 0 w 9877425"/>
                <a:gd name="connsiteY8" fmla="*/ 468330 h 521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7425" h="5210175">
                  <a:moveTo>
                    <a:pt x="0" y="468330"/>
                  </a:moveTo>
                  <a:cubicBezTo>
                    <a:pt x="0" y="-11263"/>
                    <a:pt x="169712" y="19050"/>
                    <a:pt x="649305" y="19050"/>
                  </a:cubicBezTo>
                  <a:lnTo>
                    <a:pt x="9370995" y="0"/>
                  </a:lnTo>
                  <a:cubicBezTo>
                    <a:pt x="9850588" y="0"/>
                    <a:pt x="9858375" y="83987"/>
                    <a:pt x="9858375" y="563580"/>
                  </a:cubicBezTo>
                  <a:lnTo>
                    <a:pt x="9877425" y="4675170"/>
                  </a:lnTo>
                  <a:cubicBezTo>
                    <a:pt x="9877425" y="5154763"/>
                    <a:pt x="9869638" y="5191125"/>
                    <a:pt x="9390045" y="5191125"/>
                  </a:cubicBezTo>
                  <a:lnTo>
                    <a:pt x="630255" y="5210175"/>
                  </a:lnTo>
                  <a:cubicBezTo>
                    <a:pt x="150662" y="5210175"/>
                    <a:pt x="0" y="5078563"/>
                    <a:pt x="0" y="4598970"/>
                  </a:cubicBezTo>
                  <a:lnTo>
                    <a:pt x="0" y="468330"/>
                  </a:lnTo>
                  <a:close/>
                </a:path>
              </a:pathLst>
            </a:custGeom>
            <a:solidFill>
              <a:srgbClr val="B3A2C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AD4AE56-A70F-42CF-A506-0DA11E0498F8}"/>
                </a:ext>
              </a:extLst>
            </p:cNvPr>
            <p:cNvSpPr txBox="1"/>
            <p:nvPr/>
          </p:nvSpPr>
          <p:spPr>
            <a:xfrm>
              <a:off x="4846795" y="726846"/>
              <a:ext cx="1638300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>
                  <a:solidFill>
                    <a:schemeClr val="bg1"/>
                  </a:solidFill>
                </a:rPr>
                <a:t>fb:Feedback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121D6F6-86DD-446F-8D59-03D0DC5DF6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541" y="911512"/>
              <a:ext cx="2654254" cy="108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5C442E1-11C4-44AD-B124-376C29DD3727}"/>
                </a:ext>
              </a:extLst>
            </p:cNvPr>
            <p:cNvSpPr/>
            <p:nvPr/>
          </p:nvSpPr>
          <p:spPr>
            <a:xfrm>
              <a:off x="5566878" y="1096177"/>
              <a:ext cx="202054" cy="435718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FF59B3A-7B50-483E-850E-FE43674A2C5D}"/>
                </a:ext>
              </a:extLst>
            </p:cNvPr>
            <p:cNvSpPr/>
            <p:nvPr/>
          </p:nvSpPr>
          <p:spPr>
            <a:xfrm>
              <a:off x="5665944" y="1341392"/>
              <a:ext cx="190297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4B4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FEC995-4504-4227-8D19-FC418CF494C0}"/>
                </a:ext>
              </a:extLst>
            </p:cNvPr>
            <p:cNvSpPr txBox="1"/>
            <p:nvPr/>
          </p:nvSpPr>
          <p:spPr>
            <a:xfrm>
              <a:off x="10736438" y="855330"/>
              <a:ext cx="11115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:</a:t>
              </a:r>
              <a:r>
                <a:rPr lang="en-SG" dirty="0" err="1"/>
                <a:t>AppUtil</a:t>
              </a:r>
              <a:endParaRPr lang="en-SG" dirty="0"/>
            </a:p>
          </p:txBody>
        </p:sp>
        <p:cxnSp>
          <p:nvCxnSpPr>
            <p:cNvPr id="109" name="Connector: Curved 108">
              <a:extLst>
                <a:ext uri="{FF2B5EF4-FFF2-40B4-BE49-F238E27FC236}">
                  <a16:creationId xmlns:a16="http://schemas.microsoft.com/office/drawing/2014/main" id="{447999B8-4C7C-4486-A790-5138127B1BFC}"/>
                </a:ext>
              </a:extLst>
            </p:cNvPr>
            <p:cNvCxnSpPr/>
            <p:nvPr/>
          </p:nvCxnSpPr>
          <p:spPr>
            <a:xfrm rot="16200000" flipH="1">
              <a:off x="5733268" y="1218419"/>
              <a:ext cx="150796" cy="95149"/>
            </a:xfrm>
            <a:prstGeom prst="curvedConnector3">
              <a:avLst>
                <a:gd name="adj1" fmla="val -32116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804F322-86B3-46DC-BA39-881D8BAB5F2D}"/>
                </a:ext>
              </a:extLst>
            </p:cNvPr>
            <p:cNvSpPr txBox="1"/>
            <p:nvPr/>
          </p:nvSpPr>
          <p:spPr>
            <a:xfrm>
              <a:off x="5833598" y="1062946"/>
              <a:ext cx="1702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err="1">
                  <a:solidFill>
                    <a:srgbClr val="7030A0"/>
                  </a:solidFill>
                </a:rPr>
                <a:t>isValidFeedback</a:t>
              </a:r>
              <a:r>
                <a:rPr lang="en-SG" sz="1200" dirty="0">
                  <a:solidFill>
                    <a:srgbClr val="7030A0"/>
                  </a:solidFill>
                </a:rPr>
                <a:t>(“wow”)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8E493B0-B3F8-40C6-9FC8-70E757FA8F21}"/>
                </a:ext>
              </a:extLst>
            </p:cNvPr>
            <p:cNvSpPr txBox="1"/>
            <p:nvPr/>
          </p:nvSpPr>
          <p:spPr>
            <a:xfrm>
              <a:off x="745480" y="873866"/>
              <a:ext cx="13531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parse(“1 fb/wow”)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6F37D90-D135-44FA-9EB3-84653A2930CB}"/>
                </a:ext>
              </a:extLst>
            </p:cNvPr>
            <p:cNvCxnSpPr>
              <a:cxnSpLocks/>
            </p:cNvCxnSpPr>
            <p:nvPr/>
          </p:nvCxnSpPr>
          <p:spPr>
            <a:xfrm>
              <a:off x="739459" y="873413"/>
              <a:ext cx="1353127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66CD40C-0116-4877-B1FC-D0EF8510C28E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729762" y="447583"/>
              <a:ext cx="36276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6267ABA-EF5B-4AB4-9038-EF75B6977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762" y="698248"/>
              <a:ext cx="1519557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7227525-2975-4221-8B48-C82082BF6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062" y="6137776"/>
              <a:ext cx="1429257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or: Curved 124">
              <a:extLst>
                <a:ext uri="{FF2B5EF4-FFF2-40B4-BE49-F238E27FC236}">
                  <a16:creationId xmlns:a16="http://schemas.microsoft.com/office/drawing/2014/main" id="{3E0A3C32-A6B9-45EA-B653-BF25C110DA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11134" y="1769256"/>
              <a:ext cx="180775" cy="82764"/>
            </a:xfrm>
            <a:prstGeom prst="curvedConnector3">
              <a:avLst>
                <a:gd name="adj1" fmla="val 71076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311A931-DEA4-41C8-B2B2-9A51DC385299}"/>
                </a:ext>
              </a:extLst>
            </p:cNvPr>
            <p:cNvSpPr/>
            <p:nvPr/>
          </p:nvSpPr>
          <p:spPr>
            <a:xfrm>
              <a:off x="11197064" y="1931336"/>
              <a:ext cx="1902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3DE44836-E80E-4258-A984-8242F56F3D0E}"/>
                </a:ext>
              </a:extLst>
            </p:cNvPr>
            <p:cNvCxnSpPr>
              <a:cxnSpLocks/>
            </p:cNvCxnSpPr>
            <p:nvPr/>
          </p:nvCxnSpPr>
          <p:spPr>
            <a:xfrm>
              <a:off x="5764339" y="1968325"/>
              <a:ext cx="5432725" cy="2573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68A0E509-EDC9-49AB-9066-807F795F25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60141" y="2269016"/>
              <a:ext cx="5436923" cy="1313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or: Curved 152">
              <a:extLst>
                <a:ext uri="{FF2B5EF4-FFF2-40B4-BE49-F238E27FC236}">
                  <a16:creationId xmlns:a16="http://schemas.microsoft.com/office/drawing/2014/main" id="{462F89C2-6181-4656-A5A6-68DE00ED2687}"/>
                </a:ext>
              </a:extLst>
            </p:cNvPr>
            <p:cNvCxnSpPr/>
            <p:nvPr/>
          </p:nvCxnSpPr>
          <p:spPr>
            <a:xfrm rot="16200000" flipH="1">
              <a:off x="5742060" y="2511440"/>
              <a:ext cx="150796" cy="95149"/>
            </a:xfrm>
            <a:prstGeom prst="curvedConnector3">
              <a:avLst>
                <a:gd name="adj1" fmla="val -32116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3607618-F7E0-4BA9-AB06-AC05C628359E}"/>
                </a:ext>
              </a:extLst>
            </p:cNvPr>
            <p:cNvSpPr txBox="1"/>
            <p:nvPr/>
          </p:nvSpPr>
          <p:spPr>
            <a:xfrm>
              <a:off x="6667779" y="1709762"/>
              <a:ext cx="27905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err="1"/>
                <a:t>checkArgument</a:t>
              </a:r>
              <a:r>
                <a:rPr lang="en-SG" sz="1200" dirty="0"/>
                <a:t>(</a:t>
              </a:r>
              <a:r>
                <a:rPr lang="en-SG" sz="1200" dirty="0">
                  <a:solidFill>
                    <a:schemeClr val="bg1"/>
                  </a:solidFill>
                </a:rPr>
                <a:t>condition</a:t>
              </a:r>
              <a:r>
                <a:rPr lang="en-SG" sz="1200" dirty="0"/>
                <a:t>, </a:t>
              </a:r>
              <a:r>
                <a:rPr lang="en-SG" sz="1200" dirty="0" err="1"/>
                <a:t>errorMessage</a:t>
              </a:r>
              <a:r>
                <a:rPr lang="en-SG" sz="1200" dirty="0"/>
                <a:t>)</a:t>
              </a:r>
            </a:p>
          </p:txBody>
        </p:sp>
        <p:cxnSp>
          <p:nvCxnSpPr>
            <p:cNvPr id="155" name="Connector: Curved 154">
              <a:extLst>
                <a:ext uri="{FF2B5EF4-FFF2-40B4-BE49-F238E27FC236}">
                  <a16:creationId xmlns:a16="http://schemas.microsoft.com/office/drawing/2014/main" id="{E4E01F5B-AC18-4F53-B3D6-A26D07D1DD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19926" y="4708580"/>
              <a:ext cx="180775" cy="82764"/>
            </a:xfrm>
            <a:prstGeom prst="curvedConnector3">
              <a:avLst>
                <a:gd name="adj1" fmla="val 71076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EF46F0E-A961-48AC-8D9E-77651D9EB898}"/>
                </a:ext>
              </a:extLst>
            </p:cNvPr>
            <p:cNvCxnSpPr>
              <a:cxnSpLocks/>
            </p:cNvCxnSpPr>
            <p:nvPr/>
          </p:nvCxnSpPr>
          <p:spPr>
            <a:xfrm>
              <a:off x="5773131" y="4928040"/>
              <a:ext cx="5423933" cy="11399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1AE6D58-EEB4-4EBD-9D8D-58D68ED4CD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8933" y="5237522"/>
              <a:ext cx="54281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1D34A02-C506-4229-ABF7-9A81FD2B74FD}"/>
                </a:ext>
              </a:extLst>
            </p:cNvPr>
            <p:cNvSpPr txBox="1"/>
            <p:nvPr/>
          </p:nvSpPr>
          <p:spPr>
            <a:xfrm>
              <a:off x="7742062" y="2489217"/>
              <a:ext cx="1638300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:</a:t>
              </a:r>
              <a:r>
                <a:rPr lang="en-SG" dirty="0" err="1">
                  <a:solidFill>
                    <a:schemeClr val="bg1"/>
                  </a:solidFill>
                </a:rPr>
                <a:t>ProfanityFilter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22C0D86-FE82-42D8-A17D-BAE3942FD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696" y="2696743"/>
              <a:ext cx="1890366" cy="15269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24F2DEA-A11D-409E-AFC0-D89A2ECC118E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>
              <a:off x="5667905" y="5453364"/>
              <a:ext cx="0" cy="245214"/>
            </a:xfrm>
            <a:prstGeom prst="line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3EBECFC8-917D-4E3E-9526-5BAB7D3E67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2424" y="3433836"/>
              <a:ext cx="2670007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945CBE9-4CDD-45B7-B87B-3D1E9297403B}"/>
                </a:ext>
              </a:extLst>
            </p:cNvPr>
            <p:cNvSpPr/>
            <p:nvPr/>
          </p:nvSpPr>
          <p:spPr>
            <a:xfrm>
              <a:off x="8462144" y="2790795"/>
              <a:ext cx="198135" cy="66599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82" name="Connector: Curved 181">
              <a:extLst>
                <a:ext uri="{FF2B5EF4-FFF2-40B4-BE49-F238E27FC236}">
                  <a16:creationId xmlns:a16="http://schemas.microsoft.com/office/drawing/2014/main" id="{9A59D296-677B-4823-B2F9-74DFC47D17B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636321" y="2959923"/>
              <a:ext cx="150796" cy="95149"/>
            </a:xfrm>
            <a:prstGeom prst="curvedConnector3">
              <a:avLst>
                <a:gd name="adj1" fmla="val -32116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2243471F-75A7-4EC4-A4C3-71BAEB8704A3}"/>
                </a:ext>
              </a:extLst>
            </p:cNvPr>
            <p:cNvSpPr txBox="1"/>
            <p:nvPr/>
          </p:nvSpPr>
          <p:spPr>
            <a:xfrm>
              <a:off x="8774533" y="2832996"/>
              <a:ext cx="10061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err="1">
                  <a:solidFill>
                    <a:srgbClr val="7030A0"/>
                  </a:solidFill>
                </a:rPr>
                <a:t>loadConfigs</a:t>
              </a:r>
              <a:r>
                <a:rPr lang="en-SG" sz="1200" dirty="0">
                  <a:solidFill>
                    <a:srgbClr val="7030A0"/>
                  </a:solidFill>
                </a:rPr>
                <a:t>()</a:t>
              </a:r>
            </a:p>
          </p:txBody>
        </p:sp>
        <p:cxnSp>
          <p:nvCxnSpPr>
            <p:cNvPr id="184" name="Connector: Curved 183">
              <a:extLst>
                <a:ext uri="{FF2B5EF4-FFF2-40B4-BE49-F238E27FC236}">
                  <a16:creationId xmlns:a16="http://schemas.microsoft.com/office/drawing/2014/main" id="{34188AF7-7822-438F-A6D8-79B4B7F5D93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4187" y="3257834"/>
              <a:ext cx="180775" cy="82764"/>
            </a:xfrm>
            <a:prstGeom prst="curvedConnector3">
              <a:avLst>
                <a:gd name="adj1" fmla="val 71076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A198FE8-B886-4D5E-B95D-8702D3FE5F82}"/>
                </a:ext>
              </a:extLst>
            </p:cNvPr>
            <p:cNvSpPr/>
            <p:nvPr/>
          </p:nvSpPr>
          <p:spPr>
            <a:xfrm>
              <a:off x="8568997" y="3082896"/>
              <a:ext cx="190297" cy="14689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4B4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B61C6EB-763F-4674-A01A-F0956C19E9E2}"/>
                </a:ext>
              </a:extLst>
            </p:cNvPr>
            <p:cNvSpPr/>
            <p:nvPr/>
          </p:nvSpPr>
          <p:spPr>
            <a:xfrm>
              <a:off x="8453363" y="3688761"/>
              <a:ext cx="198135" cy="65744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0122834-602B-4808-ADBC-517979893C24}"/>
                </a:ext>
              </a:extLst>
            </p:cNvPr>
            <p:cNvCxnSpPr>
              <a:cxnSpLocks/>
              <a:stCxn id="192" idx="2"/>
            </p:cNvCxnSpPr>
            <p:nvPr/>
          </p:nvCxnSpPr>
          <p:spPr>
            <a:xfrm>
              <a:off x="8552431" y="4346209"/>
              <a:ext cx="0" cy="253311"/>
            </a:xfrm>
            <a:prstGeom prst="line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D4F8BB60-C240-4134-BA8F-B05B402A9D51}"/>
                </a:ext>
              </a:extLst>
            </p:cNvPr>
            <p:cNvCxnSpPr>
              <a:cxnSpLocks/>
            </p:cNvCxnSpPr>
            <p:nvPr/>
          </p:nvCxnSpPr>
          <p:spPr>
            <a:xfrm>
              <a:off x="5851696" y="3700062"/>
              <a:ext cx="2601667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6028D93-6077-4E42-9502-904F7B031C4E}"/>
                </a:ext>
              </a:extLst>
            </p:cNvPr>
            <p:cNvSpPr/>
            <p:nvPr/>
          </p:nvSpPr>
          <p:spPr>
            <a:xfrm>
              <a:off x="5674736" y="2634412"/>
              <a:ext cx="196744" cy="202515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4B4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C3CB40ED-218F-4981-AAF0-629C9E45BB9A}"/>
                </a:ext>
              </a:extLst>
            </p:cNvPr>
            <p:cNvSpPr txBox="1"/>
            <p:nvPr/>
          </p:nvSpPr>
          <p:spPr>
            <a:xfrm>
              <a:off x="6391901" y="3449912"/>
              <a:ext cx="1518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err="1">
                  <a:solidFill>
                    <a:srgbClr val="7030A0"/>
                  </a:solidFill>
                </a:rPr>
                <a:t>findProfanity</a:t>
              </a:r>
              <a:r>
                <a:rPr lang="en-SG" sz="1200" dirty="0">
                  <a:solidFill>
                    <a:srgbClr val="7030A0"/>
                  </a:solidFill>
                </a:rPr>
                <a:t>(“wow”)</a:t>
              </a: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8FB48F4-1BFD-4FED-A8F0-331A853D93D6}"/>
                </a:ext>
              </a:extLst>
            </p:cNvPr>
            <p:cNvCxnSpPr>
              <a:cxnSpLocks/>
              <a:stCxn id="180" idx="2"/>
              <a:endCxn id="192" idx="0"/>
            </p:cNvCxnSpPr>
            <p:nvPr/>
          </p:nvCxnSpPr>
          <p:spPr>
            <a:xfrm flipH="1">
              <a:off x="8552431" y="3456793"/>
              <a:ext cx="8781" cy="231968"/>
            </a:xfrm>
            <a:prstGeom prst="line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or: Curved 206">
              <a:extLst>
                <a:ext uri="{FF2B5EF4-FFF2-40B4-BE49-F238E27FC236}">
                  <a16:creationId xmlns:a16="http://schemas.microsoft.com/office/drawing/2014/main" id="{12E4E72F-2CB7-43CE-8814-9F1AEA25648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636321" y="3832284"/>
              <a:ext cx="150796" cy="95149"/>
            </a:xfrm>
            <a:prstGeom prst="curvedConnector3">
              <a:avLst>
                <a:gd name="adj1" fmla="val -32116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4768669-3A38-438B-BD9A-EFA83745A3B2}"/>
                </a:ext>
              </a:extLst>
            </p:cNvPr>
            <p:cNvSpPr txBox="1"/>
            <p:nvPr/>
          </p:nvSpPr>
          <p:spPr>
            <a:xfrm>
              <a:off x="8774533" y="3705357"/>
              <a:ext cx="173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err="1">
                  <a:solidFill>
                    <a:srgbClr val="7030A0"/>
                  </a:solidFill>
                </a:rPr>
                <a:t>badWordsFound</a:t>
              </a:r>
              <a:r>
                <a:rPr lang="en-SG" sz="1200" dirty="0">
                  <a:solidFill>
                    <a:srgbClr val="7030A0"/>
                  </a:solidFill>
                </a:rPr>
                <a:t>(“wow”)</a:t>
              </a:r>
            </a:p>
          </p:txBody>
        </p:sp>
        <p:cxnSp>
          <p:nvCxnSpPr>
            <p:cNvPr id="209" name="Connector: Curved 208">
              <a:extLst>
                <a:ext uri="{FF2B5EF4-FFF2-40B4-BE49-F238E27FC236}">
                  <a16:creationId xmlns:a16="http://schemas.microsoft.com/office/drawing/2014/main" id="{897A4D72-9FE3-4329-BB54-D0504D8312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4187" y="4130195"/>
              <a:ext cx="180775" cy="82764"/>
            </a:xfrm>
            <a:prstGeom prst="curvedConnector3">
              <a:avLst>
                <a:gd name="adj1" fmla="val 71076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7D5A4033-E46B-42C4-9F27-9CD4668F68D1}"/>
                </a:ext>
              </a:extLst>
            </p:cNvPr>
            <p:cNvSpPr/>
            <p:nvPr/>
          </p:nvSpPr>
          <p:spPr>
            <a:xfrm>
              <a:off x="8568997" y="3955257"/>
              <a:ext cx="190297" cy="14689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4B4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CDA9136E-DE0D-42F6-B9C1-C92775517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2424" y="4320141"/>
              <a:ext cx="2670007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2115B87-7D7A-4270-9928-AC8D3B7352E6}"/>
                </a:ext>
              </a:extLst>
            </p:cNvPr>
            <p:cNvSpPr txBox="1"/>
            <p:nvPr/>
          </p:nvSpPr>
          <p:spPr>
            <a:xfrm>
              <a:off x="5799507" y="1644755"/>
              <a:ext cx="77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>
                  <a:solidFill>
                    <a:schemeClr val="bg1"/>
                  </a:solidFill>
                </a:rPr>
                <a:t>condition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6378756-E0F0-4B82-8487-FDEFBBEB66CB}"/>
                </a:ext>
              </a:extLst>
            </p:cNvPr>
            <p:cNvSpPr txBox="1"/>
            <p:nvPr/>
          </p:nvSpPr>
          <p:spPr>
            <a:xfrm>
              <a:off x="5817714" y="4593601"/>
              <a:ext cx="77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>
                  <a:solidFill>
                    <a:schemeClr val="bg1"/>
                  </a:solidFill>
                </a:rPr>
                <a:t>condition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5804144-D6F7-4D21-8C40-AC9507082BFF}"/>
                </a:ext>
              </a:extLst>
            </p:cNvPr>
            <p:cNvSpPr txBox="1"/>
            <p:nvPr/>
          </p:nvSpPr>
          <p:spPr>
            <a:xfrm>
              <a:off x="5799507" y="2336313"/>
              <a:ext cx="1672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err="1">
                  <a:solidFill>
                    <a:srgbClr val="7030A0"/>
                  </a:solidFill>
                </a:rPr>
                <a:t>hasNoProfanity</a:t>
              </a:r>
              <a:r>
                <a:rPr lang="en-SG" sz="1200" dirty="0">
                  <a:solidFill>
                    <a:srgbClr val="7030A0"/>
                  </a:solidFill>
                </a:rPr>
                <a:t>(“wow”)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4373FDE7-966E-4D20-8712-316606E0BED7}"/>
                </a:ext>
              </a:extLst>
            </p:cNvPr>
            <p:cNvSpPr/>
            <p:nvPr/>
          </p:nvSpPr>
          <p:spPr>
            <a:xfrm>
              <a:off x="11199012" y="4882590"/>
              <a:ext cx="1902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5A9AAA9-DB95-4309-8D5D-2C8691330393}"/>
                </a:ext>
              </a:extLst>
            </p:cNvPr>
            <p:cNvSpPr txBox="1"/>
            <p:nvPr/>
          </p:nvSpPr>
          <p:spPr>
            <a:xfrm>
              <a:off x="6667779" y="4674523"/>
              <a:ext cx="27905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err="1"/>
                <a:t>checkArgument</a:t>
              </a:r>
              <a:r>
                <a:rPr lang="en-SG" sz="1200" dirty="0"/>
                <a:t>(</a:t>
              </a:r>
              <a:r>
                <a:rPr lang="en-SG" sz="1200" dirty="0">
                  <a:solidFill>
                    <a:schemeClr val="bg1"/>
                  </a:solidFill>
                </a:rPr>
                <a:t>condition</a:t>
              </a:r>
              <a:r>
                <a:rPr lang="en-SG" sz="1200" dirty="0"/>
                <a:t>, </a:t>
              </a:r>
              <a:r>
                <a:rPr lang="en-SG" sz="1200" dirty="0" err="1"/>
                <a:t>errorMessage</a:t>
              </a:r>
              <a:r>
                <a:rPr lang="en-SG" sz="1200" dirty="0"/>
                <a:t>)</a:t>
              </a:r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F0F7B6B-E07D-491F-B359-090B3B2CEE49}"/>
                </a:ext>
              </a:extLst>
            </p:cNvPr>
            <p:cNvCxnSpPr>
              <a:cxnSpLocks/>
              <a:stCxn id="82" idx="2"/>
              <a:endCxn id="133" idx="0"/>
            </p:cNvCxnSpPr>
            <p:nvPr/>
          </p:nvCxnSpPr>
          <p:spPr>
            <a:xfrm flipH="1">
              <a:off x="11292213" y="1224662"/>
              <a:ext cx="1" cy="70667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2366547-0FFE-44DD-BCF5-B38A637394D8}"/>
                </a:ext>
              </a:extLst>
            </p:cNvPr>
            <p:cNvCxnSpPr>
              <a:cxnSpLocks/>
              <a:stCxn id="133" idx="2"/>
              <a:endCxn id="220" idx="0"/>
            </p:cNvCxnSpPr>
            <p:nvPr/>
          </p:nvCxnSpPr>
          <p:spPr>
            <a:xfrm>
              <a:off x="11292213" y="2300668"/>
              <a:ext cx="1948" cy="258192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100556A-46DA-4FD7-B63E-DE7E6FD4AB29}"/>
                </a:ext>
              </a:extLst>
            </p:cNvPr>
            <p:cNvCxnSpPr>
              <a:cxnSpLocks/>
              <a:stCxn id="220" idx="2"/>
            </p:cNvCxnSpPr>
            <p:nvPr/>
          </p:nvCxnSpPr>
          <p:spPr>
            <a:xfrm>
              <a:off x="11294161" y="5251922"/>
              <a:ext cx="0" cy="294751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24E4C6F4-5740-41BC-A671-F74E9D67BFBC}"/>
                </a:ext>
              </a:extLst>
            </p:cNvPr>
            <p:cNvSpPr txBox="1"/>
            <p:nvPr/>
          </p:nvSpPr>
          <p:spPr>
            <a:xfrm>
              <a:off x="11148558" y="5399297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X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58E9C276-33B1-4105-8F9B-800750615937}"/>
                </a:ext>
              </a:extLst>
            </p:cNvPr>
            <p:cNvSpPr txBox="1"/>
            <p:nvPr/>
          </p:nvSpPr>
          <p:spPr>
            <a:xfrm>
              <a:off x="8408765" y="4408935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X</a:t>
              </a:r>
            </a:p>
          </p:txBody>
        </p: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C6698E3A-EA7C-4814-8F01-65F97614BF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8680" y="5399297"/>
              <a:ext cx="3433895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6024C245-93F7-48E6-BC79-CAA1ED871060}"/>
                </a:ext>
              </a:extLst>
            </p:cNvPr>
            <p:cNvSpPr txBox="1"/>
            <p:nvPr/>
          </p:nvSpPr>
          <p:spPr>
            <a:xfrm>
              <a:off x="3632116" y="172780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rgbClr val="0070C0"/>
                  </a:solidFill>
                </a:rPr>
                <a:t>Logic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F4222563-AAC7-4CBB-A080-D820E9385292}"/>
                </a:ext>
              </a:extLst>
            </p:cNvPr>
            <p:cNvSpPr txBox="1"/>
            <p:nvPr/>
          </p:nvSpPr>
          <p:spPr>
            <a:xfrm>
              <a:off x="9458351" y="178873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>
                  <a:solidFill>
                    <a:srgbClr val="7030A0"/>
                  </a:solidFill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06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107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Yu, Terence Goh</dc:creator>
  <cp:lastModifiedBy>Yang Yu, Terence Goh</cp:lastModifiedBy>
  <cp:revision>7</cp:revision>
  <dcterms:created xsi:type="dcterms:W3CDTF">2018-10-16T16:19:53Z</dcterms:created>
  <dcterms:modified xsi:type="dcterms:W3CDTF">2018-11-12T09:59:20Z</dcterms:modified>
</cp:coreProperties>
</file>