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07B6-5DC3-4859-8ED0-13515DDEF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4F875-9460-4D07-B4F6-B46E7D749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C66E5-5A7A-4051-AA5A-00E87244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FA4-3916-4F3E-B523-CE1735FA917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3965-5AB4-4C32-949D-49334A82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750C5-5C6A-45AC-A87C-F5D75FA3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537-4EAE-48FC-B939-2761F10DC7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99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6946-F15A-412E-8D84-3670F877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CE504-057D-4DF2-9774-C6D21348B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D3933-5447-4804-9570-543B8201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FA4-3916-4F3E-B523-CE1735FA917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2E97-EBEE-47CF-82E6-81196C5D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9D58-3AE1-46E1-B7F8-F92BEE0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537-4EAE-48FC-B939-2761F10DC7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0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CFE49-4D85-481B-80DE-4A70B9B5B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0BDFC-6783-4471-81D6-A53BFB21B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8B77-8FFC-4A15-A94F-7493B6C1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FA4-3916-4F3E-B523-CE1735FA917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7A61C-2587-4EE6-B863-FDFBED12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17936-0636-41DE-BC47-70A7E195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537-4EAE-48FC-B939-2761F10DC7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50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9221-7586-435E-A598-6B079FA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44E2-DD63-4CD8-B9E3-FDA7369B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63F3-107A-49C7-B5E9-A231F941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FA4-3916-4F3E-B523-CE1735FA917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393E9-6CD1-4F49-99F9-66688466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30E15-4DC0-4887-909B-E03E019B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537-4EAE-48FC-B939-2761F10DC7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26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AD27-2B9F-4986-84D4-B854B301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A61A2-B4CC-4EDF-9B23-C8379B56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B142-1E71-4FF3-B19A-A6119057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FA4-3916-4F3E-B523-CE1735FA917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B9714-82B6-46DB-B064-ED1116FE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067E-4E82-4281-8E6A-1DE02E46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537-4EAE-48FC-B939-2761F10DC7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59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85D4-0D8B-4ACB-A928-EE906E17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27F0-1999-4BE8-BA09-6C22A25B6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EE9-E847-41AC-A4B4-B0709837A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B1336-93AD-40E6-A15D-90F5307C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FA4-3916-4F3E-B523-CE1735FA917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BCD5C-669A-48FB-8FB9-B2F87A55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2CA2C-B9E4-4F8D-8B1C-33DB05C3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537-4EAE-48FC-B939-2761F10DC7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67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5892-B62C-437C-A04F-28D5581A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049C-D22D-428D-BFFD-FC8FA04D6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77C38-CB3D-496E-BD97-01D832143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D1171-04AD-4100-B642-836D98421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55BFD-0DDC-4B62-97F1-97A53B1E5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4CEF9-B758-4E25-9469-DE9B41D0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FA4-3916-4F3E-B523-CE1735FA917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88647-9937-4A0B-BAF3-09FCDDDE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C4373-9764-46A0-9D92-1B321E22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537-4EAE-48FC-B939-2761F10DC7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1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B42C-34ED-44EC-AC9A-6F88E2C7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DEE1A-D3B4-4045-832B-F95BB295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FA4-3916-4F3E-B523-CE1735FA917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71E94-9EE4-40C0-AE61-3A5BB3F3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53B48-3520-4398-BFA3-C529390A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537-4EAE-48FC-B939-2761F10DC7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065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415D3-F622-4515-8076-AA3062ED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FA4-3916-4F3E-B523-CE1735FA917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7DBD6-209C-4C9C-8D6C-00840DBE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B4F00-CCE3-47B8-8A48-4770DD69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537-4EAE-48FC-B939-2761F10DC7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920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64F6-51C6-4AB7-B45A-04A9D6CD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FAD8-E505-44A7-80D1-F8A7AA183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2960-36D1-4E03-A172-9FC310F01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A3BF-9109-40A2-B66F-038179E5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FA4-3916-4F3E-B523-CE1735FA917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58143-8819-43CC-9348-7045D56A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E04AB-B384-4139-A842-49619752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537-4EAE-48FC-B939-2761F10DC7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32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77B1-EADB-4099-8F34-F8B0B558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B842F-EDD0-4BE7-A9B8-3CBE709B5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758EF-ADEF-4CCC-B5BD-B9B68781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3D5B1-B6BA-4483-BF04-A172B125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DFA4-3916-4F3E-B523-CE1735FA917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AA3D5-6530-49B4-9DD8-3B1DED0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482FF-0EE4-48B9-88E5-D6334959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537-4EAE-48FC-B939-2761F10DC7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350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31ADE-E40F-4779-9DCF-F92B61B0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31971-473F-409B-BCC9-636ACE8F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0B47-4454-4E80-A4FD-E171B956F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DFA4-3916-4F3E-B523-CE1735FA917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FC50-0CA3-4D39-BE02-D9AFB8C64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DCC2-0724-4DAA-BE45-3FEA10093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FA537-4EAE-48FC-B939-2761F10DC7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721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1FFCB8-C204-46D6-AB6E-3956FB71B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62" y="599680"/>
            <a:ext cx="8964276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8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Yuxuan</dc:creator>
  <cp:lastModifiedBy>Tan Yuxuan</cp:lastModifiedBy>
  <cp:revision>1</cp:revision>
  <dcterms:created xsi:type="dcterms:W3CDTF">2018-11-12T06:17:17Z</dcterms:created>
  <dcterms:modified xsi:type="dcterms:W3CDTF">2018-11-12T06:19:34Z</dcterms:modified>
</cp:coreProperties>
</file>