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0"/>
    <p:restoredTop sz="94649"/>
  </p:normalViewPr>
  <p:slideViewPr>
    <p:cSldViewPr showGuides="1">
      <p:cViewPr varScale="1">
        <p:scale>
          <a:sx n="92" d="100"/>
          <a:sy n="92" d="100"/>
        </p:scale>
        <p:origin x="1896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524000"/>
            <a:ext cx="7490735" cy="426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VersionedSsenisub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ReadOnlySsenisub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Ssenisub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8">
            <a:extLst>
              <a:ext uri="{FF2B5EF4-FFF2-40B4-BE49-F238E27FC236}">
                <a16:creationId xmlns:a16="http://schemas.microsoft.com/office/drawing/2014/main" id="{475D3B09-9124-D648-8939-B158808ABA26}"/>
              </a:ext>
            </a:extLst>
          </p:cNvPr>
          <p:cNvSpPr/>
          <p:nvPr/>
        </p:nvSpPr>
        <p:spPr>
          <a:xfrm>
            <a:off x="7638037" y="1728000"/>
            <a:ext cx="8569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FA340191-2A2C-7740-A797-FC6A1F9B84EC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7277995" y="1870892"/>
            <a:ext cx="360042" cy="1163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8">
            <a:extLst>
              <a:ext uri="{FF2B5EF4-FFF2-40B4-BE49-F238E27FC236}">
                <a16:creationId xmlns:a16="http://schemas.microsoft.com/office/drawing/2014/main" id="{2616F23E-9069-644C-A196-ADFD3D29C727}"/>
              </a:ext>
            </a:extLst>
          </p:cNvPr>
          <p:cNvSpPr/>
          <p:nvPr/>
        </p:nvSpPr>
        <p:spPr>
          <a:xfrm>
            <a:off x="7639200" y="2052000"/>
            <a:ext cx="8569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89B9C64A-F07E-4F4D-996C-33294F3B93A9}"/>
              </a:ext>
            </a:extLst>
          </p:cNvPr>
          <p:cNvCxnSpPr>
            <a:endCxn id="117" idx="1"/>
          </p:cNvCxnSpPr>
          <p:nvPr/>
        </p:nvCxnSpPr>
        <p:spPr>
          <a:xfrm flipV="1">
            <a:off x="7277995" y="2194892"/>
            <a:ext cx="361205" cy="839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8">
            <a:extLst>
              <a:ext uri="{FF2B5EF4-FFF2-40B4-BE49-F238E27FC236}">
                <a16:creationId xmlns:a16="http://schemas.microsoft.com/office/drawing/2014/main" id="{74F0FFE9-D082-DD4F-B53F-38DC9791025A}"/>
              </a:ext>
            </a:extLst>
          </p:cNvPr>
          <p:cNvSpPr/>
          <p:nvPr/>
        </p:nvSpPr>
        <p:spPr>
          <a:xfrm>
            <a:off x="7638037" y="2376000"/>
            <a:ext cx="8569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C77233FB-28FA-5E4A-BDE7-0FCA0A9E5328}"/>
              </a:ext>
            </a:extLst>
          </p:cNvPr>
          <p:cNvCxnSpPr>
            <a:endCxn id="123" idx="1"/>
          </p:cNvCxnSpPr>
          <p:nvPr/>
        </p:nvCxnSpPr>
        <p:spPr>
          <a:xfrm flipV="1">
            <a:off x="7277995" y="2518892"/>
            <a:ext cx="360042" cy="515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1DA6DD65-9390-5145-A86F-5D4F6AFACCAF}"/>
              </a:ext>
            </a:extLst>
          </p:cNvPr>
          <p:cNvSpPr/>
          <p:nvPr/>
        </p:nvSpPr>
        <p:spPr>
          <a:xfrm>
            <a:off x="7636840" y="2700000"/>
            <a:ext cx="8569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393E7ED-ECA9-854C-9491-E0ACCDB573FE}"/>
              </a:ext>
            </a:extLst>
          </p:cNvPr>
          <p:cNvCxnSpPr>
            <a:endCxn id="126" idx="1"/>
          </p:cNvCxnSpPr>
          <p:nvPr/>
        </p:nvCxnSpPr>
        <p:spPr>
          <a:xfrm flipV="1">
            <a:off x="7277995" y="2842892"/>
            <a:ext cx="358845" cy="19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1" name="Rectangle 8">
            <a:extLst>
              <a:ext uri="{FF2B5EF4-FFF2-40B4-BE49-F238E27FC236}">
                <a16:creationId xmlns:a16="http://schemas.microsoft.com/office/drawing/2014/main" id="{641830A8-633E-8844-A590-7DCC01491603}"/>
              </a:ext>
            </a:extLst>
          </p:cNvPr>
          <p:cNvSpPr/>
          <p:nvPr/>
        </p:nvSpPr>
        <p:spPr>
          <a:xfrm>
            <a:off x="7636840" y="3024000"/>
            <a:ext cx="8569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Department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89F1D4DF-8BC9-4144-8B1C-4B6206EFB77D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7277995" y="3034891"/>
            <a:ext cx="358845" cy="13200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Rectangle 8">
            <a:extLst>
              <a:ext uri="{FF2B5EF4-FFF2-40B4-BE49-F238E27FC236}">
                <a16:creationId xmlns:a16="http://schemas.microsoft.com/office/drawing/2014/main" id="{FB427FE4-8E37-9941-A407-DC2FE7476C76}"/>
              </a:ext>
            </a:extLst>
          </p:cNvPr>
          <p:cNvSpPr/>
          <p:nvPr/>
        </p:nvSpPr>
        <p:spPr>
          <a:xfrm>
            <a:off x="7635600" y="3348000"/>
            <a:ext cx="856906" cy="2844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Manager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D7404FC1-D9D5-6445-971E-E5F14B9CDF74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7277995" y="3034891"/>
            <a:ext cx="357605" cy="455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>
            <a:extLst>
              <a:ext uri="{FF2B5EF4-FFF2-40B4-BE49-F238E27FC236}">
                <a16:creationId xmlns:a16="http://schemas.microsoft.com/office/drawing/2014/main" id="{5382A68B-11B3-F944-BAFD-67F553ACA778}"/>
              </a:ext>
            </a:extLst>
          </p:cNvPr>
          <p:cNvSpPr/>
          <p:nvPr/>
        </p:nvSpPr>
        <p:spPr>
          <a:xfrm>
            <a:off x="7635600" y="3672000"/>
            <a:ext cx="856906" cy="2844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Salary</a:t>
            </a: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19E9609A-5BA1-D342-B7B6-CE3671AFC1B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7277995" y="3034891"/>
            <a:ext cx="357605" cy="779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8">
            <a:extLst>
              <a:ext uri="{FF2B5EF4-FFF2-40B4-BE49-F238E27FC236}">
                <a16:creationId xmlns:a16="http://schemas.microsoft.com/office/drawing/2014/main" id="{27CCD5BC-D633-5647-92ED-D0F5264A2E3B}"/>
              </a:ext>
            </a:extLst>
          </p:cNvPr>
          <p:cNvSpPr/>
          <p:nvPr/>
        </p:nvSpPr>
        <p:spPr>
          <a:xfrm>
            <a:off x="7635600" y="3996000"/>
            <a:ext cx="856906" cy="2844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OT Rate</a:t>
            </a: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DF8CE50F-26F1-5E47-9975-0BBEFD0CB929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7277995" y="3034891"/>
            <a:ext cx="357605" cy="1103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>
            <a:extLst>
              <a:ext uri="{FF2B5EF4-FFF2-40B4-BE49-F238E27FC236}">
                <a16:creationId xmlns:a16="http://schemas.microsoft.com/office/drawing/2014/main" id="{CA0851D8-8EED-F74B-9243-8E72070C2108}"/>
              </a:ext>
            </a:extLst>
          </p:cNvPr>
          <p:cNvSpPr/>
          <p:nvPr/>
        </p:nvSpPr>
        <p:spPr>
          <a:xfrm>
            <a:off x="7635600" y="4320000"/>
            <a:ext cx="856906" cy="2844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OT Hour</a:t>
            </a:r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721C2700-B540-924B-9C39-B584C3E84996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7277995" y="3034891"/>
            <a:ext cx="357605" cy="1427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Rectangle 8">
            <a:extLst>
              <a:ext uri="{FF2B5EF4-FFF2-40B4-BE49-F238E27FC236}">
                <a16:creationId xmlns:a16="http://schemas.microsoft.com/office/drawing/2014/main" id="{F8F0607F-8CB6-5C49-944C-6D2AC0645B44}"/>
              </a:ext>
            </a:extLst>
          </p:cNvPr>
          <p:cNvSpPr/>
          <p:nvPr/>
        </p:nvSpPr>
        <p:spPr>
          <a:xfrm>
            <a:off x="7635600" y="4644000"/>
            <a:ext cx="856906" cy="2844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Deductibles</a:t>
            </a:r>
          </a:p>
        </p:txBody>
      </p: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820BFEBF-3113-3C45-8D70-CC9EFAEDA1B0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7277995" y="3034891"/>
            <a:ext cx="357605" cy="1751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8">
            <a:extLst>
              <a:ext uri="{FF2B5EF4-FFF2-40B4-BE49-F238E27FC236}">
                <a16:creationId xmlns:a16="http://schemas.microsoft.com/office/drawing/2014/main" id="{311C6D65-B08B-2A46-AB17-79962D60292A}"/>
              </a:ext>
            </a:extLst>
          </p:cNvPr>
          <p:cNvSpPr/>
          <p:nvPr/>
        </p:nvSpPr>
        <p:spPr>
          <a:xfrm>
            <a:off x="7635600" y="4968000"/>
            <a:ext cx="856906" cy="2844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Rating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A76B62D2-609E-364C-8A1D-D943F16DE8B7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7277995" y="3034891"/>
            <a:ext cx="357605" cy="2075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5" name="Rectangle 8">
            <a:extLst>
              <a:ext uri="{FF2B5EF4-FFF2-40B4-BE49-F238E27FC236}">
                <a16:creationId xmlns:a16="http://schemas.microsoft.com/office/drawing/2014/main" id="{42BA2CE4-1BB7-1B47-BD25-1FCCA5A5CF86}"/>
              </a:ext>
            </a:extLst>
          </p:cNvPr>
          <p:cNvSpPr/>
          <p:nvPr/>
        </p:nvSpPr>
        <p:spPr>
          <a:xfrm>
            <a:off x="7635600" y="5292000"/>
            <a:ext cx="856906" cy="2844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Feedback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D2527C84-6E55-2B41-9238-3E0DB6AC2819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7277995" y="3034891"/>
            <a:ext cx="357605" cy="2399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43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Khoo Jin Zheng Daniel</cp:lastModifiedBy>
  <cp:revision>84</cp:revision>
  <dcterms:created xsi:type="dcterms:W3CDTF">2016-07-22T14:33:02Z</dcterms:created>
  <dcterms:modified xsi:type="dcterms:W3CDTF">2018-11-11T14:34:22Z</dcterms:modified>
</cp:coreProperties>
</file>