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A958-E350-4F54-85A6-7C1C6C25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3291-1517-4445-8E9A-001F9708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A319-FCEC-48F6-8867-763140BB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B2D9-5975-4305-8086-B4775040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C380-A345-4673-A6F9-0E33A021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5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8FFE-30B8-4C65-B4D1-3EA1954C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0086-74CF-45BD-8AA9-6EFC811F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B600-1EA6-4F4A-B861-F3DE4D0B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7163C-83B7-483F-BE4A-82AE547F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9CA5-153E-4252-8881-2FF5497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BA865-0856-43EB-B07D-E2371D86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8DA75-2D50-4668-9A19-5EC213F1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B071-7163-4BDC-A2D7-AC876AB1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2F46-8AF9-4677-BC5D-28BA7476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7986-60C4-4686-AE06-D575C1CB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3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72C0-5977-44DB-A290-7593A882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CE20-34F0-4C3A-8DDF-89082459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7CAC-DF87-4E72-9D6C-62A918BC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2A4D-F806-4A30-BC85-248B46DF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2BD2-5D90-48EA-9D42-6D8A2690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0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13D-F75C-4654-A302-9E999EB3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6598-DBA5-4178-942B-05B1CF42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87E4-8416-48EE-9453-EAFC279F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0DA-6BC8-4D9D-B333-9C8317E9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A2C6-231F-4CA4-A34A-95622AD4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93ED-9D6C-4091-943E-6F2EAC4A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AEAF-5CA6-4868-B203-7D2E852D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847B-2677-4765-BCEA-02BB80091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7EC1-EF30-45C0-A3BA-C7F23686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9447-BF6E-4B87-8ABF-F55E6C7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2ECB-146F-4B87-8DE2-62A8F271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1416-76AB-4521-8B55-5CC5728B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0DD1-103A-4791-80B5-8D8C7BC5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30E2-DDFE-447C-9E71-58C62637A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CF460-4923-41A7-8EB0-45BB69492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D564-7D57-4647-AACE-3DACC22C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F3557-7A5B-49C9-8CB6-68475CC0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51F6-730A-4474-98FB-695D34ED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A3852-30B8-4142-8D56-ED581D46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1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CC7F-09F3-4B3E-91C1-BC21BE95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0AC2E-EB83-460B-9A87-BC6463CC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0D52B-77D2-4359-9876-6D33C6F7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A07A-ED61-47C1-9FE6-653E60C4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4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25610-34FB-4C79-83E2-9B37F9F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5E7C-BD1A-4830-A292-49C87C7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FF33-45EB-4892-A9B3-3EF86BB1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20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E16A-A714-40E6-B81A-3B1814B6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0CFF-E599-44EE-B470-A494A33A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26FE-8BFD-441D-961D-0AE4302D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3FAE-EEB3-4FFE-96AA-E9678DE7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0FD1-ECC1-4714-BE7F-675E3CFC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8A2C-65CB-45D3-818A-7BDBFF8E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6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9BBD-CE05-4F91-A699-C4191594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638E8-A7A7-4613-A1AF-667F09499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5D8A9-E71D-4166-AE92-CE3A5BD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F5A59-304C-4514-A08A-C961E6F7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2B5D-44FD-4655-8A9F-74C5E7C0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DBC6-0A9A-4601-BF6D-604A5347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9F0F9-D93F-4646-B100-11A257C6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AD95-DF29-4934-8238-BB5112B7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C829-4120-4684-A01F-1638C54D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4446-93CC-445A-97DB-01A641B01162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971F-5CEC-4EBD-BE41-1476ACD95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7813-6175-4C84-A91E-EBA6D1263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66A5-7AC4-4D6A-9E56-95ABA34329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CD7303-0743-4ED4-8136-B2C03F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1114102"/>
            <a:ext cx="616353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Yuxuan</dc:creator>
  <cp:lastModifiedBy>Tan Yuxuan</cp:lastModifiedBy>
  <cp:revision>1</cp:revision>
  <dcterms:created xsi:type="dcterms:W3CDTF">2018-10-17T05:50:30Z</dcterms:created>
  <dcterms:modified xsi:type="dcterms:W3CDTF">2018-10-17T05:51:01Z</dcterms:modified>
</cp:coreProperties>
</file>