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E4B4FA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9A62D-7FB1-44EB-A02F-87CD47860FD9}" v="4" dt="2018-11-12T08:04:56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3720-84D9-4792-9D95-5F59A30DA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245BE-FC07-49B4-9A2A-194FECC9E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EAF5-F607-4C4A-A177-868DD71F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648C-2885-459A-AF92-2E471EE2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00E2-C665-4D28-B935-311DF1FE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02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997-9468-437F-84E7-8EF2B9A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44D61-BEAF-4B7F-A9BF-F59F68B7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254DD-F8F3-4F22-B338-9F9D4D44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D3B0-138D-4322-934D-FC4D180B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7AA0-8C52-4083-8D09-41BAE930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7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70980-ED42-4E40-8FA2-9B0723F97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F6A3-702D-40D4-8EC6-68E6DE3C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75FD-FD7E-4BE7-9AD1-43D46EC5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015-670C-4E68-82F1-02F315FC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0F50-9021-4E56-AAF3-92CE0DB8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9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8AA0-7DC4-46DB-A9DD-1CB4BCA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0179-8068-4319-8BC7-13B17DDA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FA6D-2D6D-4F6B-A491-1E90E4DC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AF71-72CC-4115-8B94-5E61B38E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62B5-A3B9-4E7F-9AEE-9315CF1D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2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0DE-7ABE-44FF-A83C-4724D88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993D9-B193-4261-96FC-C68051EE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B9793-2949-4B2C-8D0A-EE12F300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C2BD-F00D-4B31-AC5F-7BF1CDC9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DC33-424F-4346-ABD9-4CC53D72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62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CD3A-E26F-4C12-9F8B-5C39CE13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EB8-845E-420F-8886-C54E1211E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4A122-4B33-46F9-A2C5-773E8C56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5B82-9B52-440E-863A-C0EB233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6C03-21E7-441C-815D-50A62001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4C75-87B3-4827-B25B-6DBA04B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92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9063-305E-4D4A-B24E-98BFDBCD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B194-7546-4CC9-A878-38745415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064BB-30F4-4DCA-8C5C-F0CB1B806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A2897-CD77-4B03-ABFE-216A393FE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B8863-2905-42E9-8A87-FE201110A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7197C-3D6D-493A-8A14-56D0D4C7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75FEA-C192-4304-BCD2-2DDD1339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DA34-2BD6-41FD-823A-FD3A010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5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1A9C-918F-4DB5-9E2D-1CD082E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D503F-6C6B-4525-8CD6-2B119A26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58D2-19DC-453E-B6C8-C98FBDA9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A645F-2B08-4DB1-AEFD-4CFDEB59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B10FC-95E0-402D-ACE6-E28A9E0F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492D9-7FD0-41C2-82FA-6EA0C50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7DF30-E450-487C-97DA-D4D80F86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2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A7C9-280A-4575-9D9B-4593AEF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A11B-FA9D-40E2-B354-7ABC18BB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D2790-F787-499F-8CFF-3346056C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7F19-61B3-4FA5-B5A6-4E4AAD9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87AD9-3829-48A1-A2E1-6C05FCF7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DC600-7A3E-4E95-9765-1191E27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6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6370-EC13-432A-8AB1-6CE15747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1382A-5283-4027-9CD8-FCAB10065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38BC3-A1FE-4926-8FB7-04ED4AA8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D1C2-FC4F-475F-B52D-A71A0DFF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B106-F8EA-4AA9-8DB8-A7D8D6C1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2EA2-15CE-4DC6-9CB4-EA934026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2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44071-9835-483B-A84D-4445AD8D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FC99-6795-48C8-AEB3-EC79AF1A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3E73-B8DA-414F-B230-0A04B35C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184A-EAE3-40CA-9651-F37ED11B4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AF15-3245-4D6D-9987-6069B2E24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38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D448F3-C16C-4A35-AC3A-C96832D56CD3}"/>
              </a:ext>
            </a:extLst>
          </p:cNvPr>
          <p:cNvGrpSpPr/>
          <p:nvPr/>
        </p:nvGrpSpPr>
        <p:grpSpPr>
          <a:xfrm>
            <a:off x="-279400" y="885858"/>
            <a:ext cx="12278616" cy="5703620"/>
            <a:chOff x="-279400" y="885858"/>
            <a:chExt cx="12278616" cy="570362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552F878-816A-4A4E-AFFB-245019B10BBE}"/>
                </a:ext>
              </a:extLst>
            </p:cNvPr>
            <p:cNvGrpSpPr/>
            <p:nvPr/>
          </p:nvGrpSpPr>
          <p:grpSpPr>
            <a:xfrm>
              <a:off x="-279400" y="885858"/>
              <a:ext cx="12278616" cy="5703620"/>
              <a:chOff x="-279400" y="885858"/>
              <a:chExt cx="12278616" cy="5703620"/>
            </a:xfrm>
          </p:grpSpPr>
          <p:sp>
            <p:nvSpPr>
              <p:cNvPr id="128" name="Rectangle: Rounded Corners 3">
                <a:extLst>
                  <a:ext uri="{FF2B5EF4-FFF2-40B4-BE49-F238E27FC236}">
                    <a16:creationId xmlns:a16="http://schemas.microsoft.com/office/drawing/2014/main" id="{B9097FD4-C5F7-4D2E-9644-A3229221086D}"/>
                  </a:ext>
                </a:extLst>
              </p:cNvPr>
              <p:cNvSpPr/>
              <p:nvPr/>
            </p:nvSpPr>
            <p:spPr>
              <a:xfrm>
                <a:off x="957845" y="885858"/>
                <a:ext cx="9548054" cy="5703620"/>
              </a:xfrm>
              <a:custGeom>
                <a:avLst/>
                <a:gdLst>
                  <a:gd name="connsiteX0" fmla="*/ 0 w 9810750"/>
                  <a:gd name="connsiteY0" fmla="*/ 868380 h 5210175"/>
                  <a:gd name="connsiteX1" fmla="*/ 868380 w 9810750"/>
                  <a:gd name="connsiteY1" fmla="*/ 0 h 5210175"/>
                  <a:gd name="connsiteX2" fmla="*/ 8942370 w 9810750"/>
                  <a:gd name="connsiteY2" fmla="*/ 0 h 5210175"/>
                  <a:gd name="connsiteX3" fmla="*/ 9810750 w 9810750"/>
                  <a:gd name="connsiteY3" fmla="*/ 868380 h 5210175"/>
                  <a:gd name="connsiteX4" fmla="*/ 9810750 w 9810750"/>
                  <a:gd name="connsiteY4" fmla="*/ 4341795 h 5210175"/>
                  <a:gd name="connsiteX5" fmla="*/ 8942370 w 9810750"/>
                  <a:gd name="connsiteY5" fmla="*/ 5210175 h 5210175"/>
                  <a:gd name="connsiteX6" fmla="*/ 868380 w 9810750"/>
                  <a:gd name="connsiteY6" fmla="*/ 5210175 h 5210175"/>
                  <a:gd name="connsiteX7" fmla="*/ 0 w 9810750"/>
                  <a:gd name="connsiteY7" fmla="*/ 4341795 h 5210175"/>
                  <a:gd name="connsiteX8" fmla="*/ 0 w 9810750"/>
                  <a:gd name="connsiteY8" fmla="*/ 868380 h 5210175"/>
                  <a:gd name="connsiteX0" fmla="*/ 0 w 9858375"/>
                  <a:gd name="connsiteY0" fmla="*/ 468352 h 5210197"/>
                  <a:gd name="connsiteX1" fmla="*/ 916005 w 9858375"/>
                  <a:gd name="connsiteY1" fmla="*/ 22 h 5210197"/>
                  <a:gd name="connsiteX2" fmla="*/ 8989995 w 9858375"/>
                  <a:gd name="connsiteY2" fmla="*/ 22 h 5210197"/>
                  <a:gd name="connsiteX3" fmla="*/ 9858375 w 9858375"/>
                  <a:gd name="connsiteY3" fmla="*/ 868402 h 5210197"/>
                  <a:gd name="connsiteX4" fmla="*/ 9858375 w 9858375"/>
                  <a:gd name="connsiteY4" fmla="*/ 4341817 h 5210197"/>
                  <a:gd name="connsiteX5" fmla="*/ 8989995 w 9858375"/>
                  <a:gd name="connsiteY5" fmla="*/ 5210197 h 5210197"/>
                  <a:gd name="connsiteX6" fmla="*/ 916005 w 9858375"/>
                  <a:gd name="connsiteY6" fmla="*/ 5210197 h 5210197"/>
                  <a:gd name="connsiteX7" fmla="*/ 47625 w 9858375"/>
                  <a:gd name="connsiteY7" fmla="*/ 4341817 h 5210197"/>
                  <a:gd name="connsiteX8" fmla="*/ 0 w 9858375"/>
                  <a:gd name="connsiteY8" fmla="*/ 468352 h 5210197"/>
                  <a:gd name="connsiteX0" fmla="*/ 0 w 9858375"/>
                  <a:gd name="connsiteY0" fmla="*/ 468330 h 5210175"/>
                  <a:gd name="connsiteX1" fmla="*/ 649305 w 9858375"/>
                  <a:gd name="connsiteY1" fmla="*/ 19050 h 5210175"/>
                  <a:gd name="connsiteX2" fmla="*/ 8989995 w 9858375"/>
                  <a:gd name="connsiteY2" fmla="*/ 0 h 5210175"/>
                  <a:gd name="connsiteX3" fmla="*/ 9858375 w 9858375"/>
                  <a:gd name="connsiteY3" fmla="*/ 868380 h 5210175"/>
                  <a:gd name="connsiteX4" fmla="*/ 9858375 w 9858375"/>
                  <a:gd name="connsiteY4" fmla="*/ 4341795 h 5210175"/>
                  <a:gd name="connsiteX5" fmla="*/ 8989995 w 9858375"/>
                  <a:gd name="connsiteY5" fmla="*/ 5210175 h 5210175"/>
                  <a:gd name="connsiteX6" fmla="*/ 916005 w 9858375"/>
                  <a:gd name="connsiteY6" fmla="*/ 5210175 h 5210175"/>
                  <a:gd name="connsiteX7" fmla="*/ 47625 w 9858375"/>
                  <a:gd name="connsiteY7" fmla="*/ 4341795 h 5210175"/>
                  <a:gd name="connsiteX8" fmla="*/ 0 w 9858375"/>
                  <a:gd name="connsiteY8" fmla="*/ 468330 h 5210175"/>
                  <a:gd name="connsiteX0" fmla="*/ 0 w 9858375"/>
                  <a:gd name="connsiteY0" fmla="*/ 468330 h 5210175"/>
                  <a:gd name="connsiteX1" fmla="*/ 649305 w 9858375"/>
                  <a:gd name="connsiteY1" fmla="*/ 19050 h 5210175"/>
                  <a:gd name="connsiteX2" fmla="*/ 9370995 w 9858375"/>
                  <a:gd name="connsiteY2" fmla="*/ 0 h 5210175"/>
                  <a:gd name="connsiteX3" fmla="*/ 9858375 w 9858375"/>
                  <a:gd name="connsiteY3" fmla="*/ 868380 h 5210175"/>
                  <a:gd name="connsiteX4" fmla="*/ 9858375 w 9858375"/>
                  <a:gd name="connsiteY4" fmla="*/ 4341795 h 5210175"/>
                  <a:gd name="connsiteX5" fmla="*/ 8989995 w 9858375"/>
                  <a:gd name="connsiteY5" fmla="*/ 5210175 h 5210175"/>
                  <a:gd name="connsiteX6" fmla="*/ 916005 w 9858375"/>
                  <a:gd name="connsiteY6" fmla="*/ 5210175 h 5210175"/>
                  <a:gd name="connsiteX7" fmla="*/ 47625 w 9858375"/>
                  <a:gd name="connsiteY7" fmla="*/ 4341795 h 5210175"/>
                  <a:gd name="connsiteX8" fmla="*/ 0 w 9858375"/>
                  <a:gd name="connsiteY8" fmla="*/ 468330 h 5210175"/>
                  <a:gd name="connsiteX0" fmla="*/ 0 w 9858375"/>
                  <a:gd name="connsiteY0" fmla="*/ 468330 h 5210175"/>
                  <a:gd name="connsiteX1" fmla="*/ 649305 w 9858375"/>
                  <a:gd name="connsiteY1" fmla="*/ 19050 h 5210175"/>
                  <a:gd name="connsiteX2" fmla="*/ 9370995 w 9858375"/>
                  <a:gd name="connsiteY2" fmla="*/ 0 h 5210175"/>
                  <a:gd name="connsiteX3" fmla="*/ 9858375 w 9858375"/>
                  <a:gd name="connsiteY3" fmla="*/ 563580 h 5210175"/>
                  <a:gd name="connsiteX4" fmla="*/ 9858375 w 9858375"/>
                  <a:gd name="connsiteY4" fmla="*/ 4341795 h 5210175"/>
                  <a:gd name="connsiteX5" fmla="*/ 8989995 w 9858375"/>
                  <a:gd name="connsiteY5" fmla="*/ 5210175 h 5210175"/>
                  <a:gd name="connsiteX6" fmla="*/ 916005 w 9858375"/>
                  <a:gd name="connsiteY6" fmla="*/ 5210175 h 5210175"/>
                  <a:gd name="connsiteX7" fmla="*/ 47625 w 9858375"/>
                  <a:gd name="connsiteY7" fmla="*/ 4341795 h 5210175"/>
                  <a:gd name="connsiteX8" fmla="*/ 0 w 9858375"/>
                  <a:gd name="connsiteY8" fmla="*/ 468330 h 5210175"/>
                  <a:gd name="connsiteX0" fmla="*/ 0 w 9877425"/>
                  <a:gd name="connsiteY0" fmla="*/ 468330 h 5210175"/>
                  <a:gd name="connsiteX1" fmla="*/ 649305 w 9877425"/>
                  <a:gd name="connsiteY1" fmla="*/ 19050 h 5210175"/>
                  <a:gd name="connsiteX2" fmla="*/ 9370995 w 9877425"/>
                  <a:gd name="connsiteY2" fmla="*/ 0 h 5210175"/>
                  <a:gd name="connsiteX3" fmla="*/ 9858375 w 9877425"/>
                  <a:gd name="connsiteY3" fmla="*/ 563580 h 5210175"/>
                  <a:gd name="connsiteX4" fmla="*/ 9877425 w 9877425"/>
                  <a:gd name="connsiteY4" fmla="*/ 4675170 h 5210175"/>
                  <a:gd name="connsiteX5" fmla="*/ 8989995 w 9877425"/>
                  <a:gd name="connsiteY5" fmla="*/ 5210175 h 5210175"/>
                  <a:gd name="connsiteX6" fmla="*/ 916005 w 9877425"/>
                  <a:gd name="connsiteY6" fmla="*/ 5210175 h 5210175"/>
                  <a:gd name="connsiteX7" fmla="*/ 47625 w 9877425"/>
                  <a:gd name="connsiteY7" fmla="*/ 4341795 h 5210175"/>
                  <a:gd name="connsiteX8" fmla="*/ 0 w 9877425"/>
                  <a:gd name="connsiteY8" fmla="*/ 468330 h 5210175"/>
                  <a:gd name="connsiteX0" fmla="*/ 0 w 9877425"/>
                  <a:gd name="connsiteY0" fmla="*/ 468330 h 5210175"/>
                  <a:gd name="connsiteX1" fmla="*/ 649305 w 9877425"/>
                  <a:gd name="connsiteY1" fmla="*/ 19050 h 5210175"/>
                  <a:gd name="connsiteX2" fmla="*/ 9370995 w 9877425"/>
                  <a:gd name="connsiteY2" fmla="*/ 0 h 5210175"/>
                  <a:gd name="connsiteX3" fmla="*/ 9858375 w 9877425"/>
                  <a:gd name="connsiteY3" fmla="*/ 563580 h 5210175"/>
                  <a:gd name="connsiteX4" fmla="*/ 9877425 w 9877425"/>
                  <a:gd name="connsiteY4" fmla="*/ 4675170 h 5210175"/>
                  <a:gd name="connsiteX5" fmla="*/ 9390045 w 9877425"/>
                  <a:gd name="connsiteY5" fmla="*/ 5191125 h 5210175"/>
                  <a:gd name="connsiteX6" fmla="*/ 916005 w 9877425"/>
                  <a:gd name="connsiteY6" fmla="*/ 5210175 h 5210175"/>
                  <a:gd name="connsiteX7" fmla="*/ 47625 w 9877425"/>
                  <a:gd name="connsiteY7" fmla="*/ 4341795 h 5210175"/>
                  <a:gd name="connsiteX8" fmla="*/ 0 w 9877425"/>
                  <a:gd name="connsiteY8" fmla="*/ 468330 h 5210175"/>
                  <a:gd name="connsiteX0" fmla="*/ 0 w 9877425"/>
                  <a:gd name="connsiteY0" fmla="*/ 468330 h 5210175"/>
                  <a:gd name="connsiteX1" fmla="*/ 649305 w 9877425"/>
                  <a:gd name="connsiteY1" fmla="*/ 19050 h 5210175"/>
                  <a:gd name="connsiteX2" fmla="*/ 9370995 w 9877425"/>
                  <a:gd name="connsiteY2" fmla="*/ 0 h 5210175"/>
                  <a:gd name="connsiteX3" fmla="*/ 9858375 w 9877425"/>
                  <a:gd name="connsiteY3" fmla="*/ 563580 h 5210175"/>
                  <a:gd name="connsiteX4" fmla="*/ 9877425 w 9877425"/>
                  <a:gd name="connsiteY4" fmla="*/ 4675170 h 5210175"/>
                  <a:gd name="connsiteX5" fmla="*/ 9390045 w 9877425"/>
                  <a:gd name="connsiteY5" fmla="*/ 5191125 h 5210175"/>
                  <a:gd name="connsiteX6" fmla="*/ 630255 w 9877425"/>
                  <a:gd name="connsiteY6" fmla="*/ 5210175 h 5210175"/>
                  <a:gd name="connsiteX7" fmla="*/ 47625 w 9877425"/>
                  <a:gd name="connsiteY7" fmla="*/ 4341795 h 5210175"/>
                  <a:gd name="connsiteX8" fmla="*/ 0 w 9877425"/>
                  <a:gd name="connsiteY8" fmla="*/ 468330 h 5210175"/>
                  <a:gd name="connsiteX0" fmla="*/ 0 w 9877425"/>
                  <a:gd name="connsiteY0" fmla="*/ 468330 h 5210175"/>
                  <a:gd name="connsiteX1" fmla="*/ 649305 w 9877425"/>
                  <a:gd name="connsiteY1" fmla="*/ 19050 h 5210175"/>
                  <a:gd name="connsiteX2" fmla="*/ 9370995 w 9877425"/>
                  <a:gd name="connsiteY2" fmla="*/ 0 h 5210175"/>
                  <a:gd name="connsiteX3" fmla="*/ 9858375 w 9877425"/>
                  <a:gd name="connsiteY3" fmla="*/ 563580 h 5210175"/>
                  <a:gd name="connsiteX4" fmla="*/ 9877425 w 9877425"/>
                  <a:gd name="connsiteY4" fmla="*/ 4675170 h 5210175"/>
                  <a:gd name="connsiteX5" fmla="*/ 9390045 w 9877425"/>
                  <a:gd name="connsiteY5" fmla="*/ 5191125 h 5210175"/>
                  <a:gd name="connsiteX6" fmla="*/ 630255 w 9877425"/>
                  <a:gd name="connsiteY6" fmla="*/ 5210175 h 5210175"/>
                  <a:gd name="connsiteX7" fmla="*/ 0 w 9877425"/>
                  <a:gd name="connsiteY7" fmla="*/ 4598970 h 5210175"/>
                  <a:gd name="connsiteX8" fmla="*/ 0 w 9877425"/>
                  <a:gd name="connsiteY8" fmla="*/ 468330 h 521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77425" h="5210175">
                    <a:moveTo>
                      <a:pt x="0" y="468330"/>
                    </a:moveTo>
                    <a:cubicBezTo>
                      <a:pt x="0" y="-11263"/>
                      <a:pt x="169712" y="19050"/>
                      <a:pt x="649305" y="19050"/>
                    </a:cubicBezTo>
                    <a:lnTo>
                      <a:pt x="9370995" y="0"/>
                    </a:lnTo>
                    <a:cubicBezTo>
                      <a:pt x="9850588" y="0"/>
                      <a:pt x="9858375" y="83987"/>
                      <a:pt x="9858375" y="563580"/>
                    </a:cubicBezTo>
                    <a:lnTo>
                      <a:pt x="9877425" y="4675170"/>
                    </a:lnTo>
                    <a:cubicBezTo>
                      <a:pt x="9877425" y="5154763"/>
                      <a:pt x="9869638" y="5191125"/>
                      <a:pt x="9390045" y="5191125"/>
                    </a:cubicBezTo>
                    <a:lnTo>
                      <a:pt x="630255" y="5210175"/>
                    </a:lnTo>
                    <a:cubicBezTo>
                      <a:pt x="150662" y="5210175"/>
                      <a:pt x="0" y="5078563"/>
                      <a:pt x="0" y="4598970"/>
                    </a:cubicBezTo>
                    <a:lnTo>
                      <a:pt x="0" y="4683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8E182-20AA-40BF-B390-A56F7C17E302}"/>
                  </a:ext>
                </a:extLst>
              </p:cNvPr>
              <p:cNvSpPr txBox="1"/>
              <p:nvPr/>
            </p:nvSpPr>
            <p:spPr>
              <a:xfrm>
                <a:off x="1114540" y="1009316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0070C0"/>
                    </a:solidFill>
                  </a:rPr>
                  <a:t>Logic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19ABA-60DF-498C-9354-3689F495507F}"/>
                  </a:ext>
                </a:extLst>
              </p:cNvPr>
              <p:cNvSpPr txBox="1"/>
              <p:nvPr/>
            </p:nvSpPr>
            <p:spPr>
              <a:xfrm>
                <a:off x="1228808" y="1415629"/>
                <a:ext cx="1638300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:</a:t>
                </a:r>
                <a:r>
                  <a:rPr lang="en-SG" dirty="0" err="1">
                    <a:solidFill>
                      <a:schemeClr val="bg1"/>
                    </a:solidFill>
                  </a:rPr>
                  <a:t>LogicManager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222A64F-A5E9-4C6F-B0EE-FE8D3C582C9B}"/>
                  </a:ext>
                </a:extLst>
              </p:cNvPr>
              <p:cNvCxnSpPr/>
              <p:nvPr/>
            </p:nvCxnSpPr>
            <p:spPr>
              <a:xfrm>
                <a:off x="2144601" y="2026682"/>
                <a:ext cx="0" cy="2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53E53F-28BB-47F2-9190-739149BB20F3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2047933" y="1784961"/>
                <a:ext cx="25" cy="475559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93A0F9-2A6F-4738-BC7E-85495C254069}"/>
                  </a:ext>
                </a:extLst>
              </p:cNvPr>
              <p:cNvSpPr/>
              <p:nvPr/>
            </p:nvSpPr>
            <p:spPr>
              <a:xfrm>
                <a:off x="1952802" y="2260520"/>
                <a:ext cx="190261" cy="410217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025285-A837-4DF0-9D29-04805EAB0C23}"/>
                  </a:ext>
                </a:extLst>
              </p:cNvPr>
              <p:cNvSpPr/>
              <p:nvPr/>
            </p:nvSpPr>
            <p:spPr>
              <a:xfrm>
                <a:off x="3925433" y="2372412"/>
                <a:ext cx="198708" cy="202216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B17F48-2DE8-4F54-9F14-C6DD2FBAD7C8}"/>
                  </a:ext>
                </a:extLst>
              </p:cNvPr>
              <p:cNvSpPr txBox="1"/>
              <p:nvPr/>
            </p:nvSpPr>
            <p:spPr>
              <a:xfrm>
                <a:off x="3201438" y="1337191"/>
                <a:ext cx="1638300" cy="646331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:Address</a:t>
                </a:r>
              </a:p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BookParser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9B21610-66A1-4CAC-A492-9182E517B555}"/>
                  </a:ext>
                </a:extLst>
              </p:cNvPr>
              <p:cNvCxnSpPr>
                <a:cxnSpLocks/>
                <a:stCxn id="16" idx="2"/>
                <a:endCxn id="15" idx="0"/>
              </p:cNvCxnSpPr>
              <p:nvPr/>
            </p:nvCxnSpPr>
            <p:spPr>
              <a:xfrm>
                <a:off x="4020588" y="1983522"/>
                <a:ext cx="4199" cy="388890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E11651-FDD6-4E5A-B60C-C5E941AE5E5D}"/>
                  </a:ext>
                </a:extLst>
              </p:cNvPr>
              <p:cNvSpPr/>
              <p:nvPr/>
            </p:nvSpPr>
            <p:spPr>
              <a:xfrm>
                <a:off x="5896559" y="2769415"/>
                <a:ext cx="190297" cy="11188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528CC6-0136-4523-BCE5-13F0BA3A965D}"/>
                  </a:ext>
                </a:extLst>
              </p:cNvPr>
              <p:cNvSpPr txBox="1"/>
              <p:nvPr/>
            </p:nvSpPr>
            <p:spPr>
              <a:xfrm>
                <a:off x="5172560" y="2123084"/>
                <a:ext cx="1638300" cy="646331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:</a:t>
                </a:r>
                <a:r>
                  <a:rPr lang="en-SG" dirty="0" err="1">
                    <a:solidFill>
                      <a:schemeClr val="bg1"/>
                    </a:solidFill>
                  </a:rPr>
                  <a:t>RateCommand</a:t>
                </a:r>
                <a:endParaRPr lang="en-SG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Parser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C76252-7493-4B54-9CED-51F5D3586D37}"/>
                  </a:ext>
                </a:extLst>
              </p:cNvPr>
              <p:cNvCxnSpPr>
                <a:cxnSpLocks/>
                <a:stCxn id="21" idx="2"/>
                <a:endCxn id="27" idx="0"/>
              </p:cNvCxnSpPr>
              <p:nvPr/>
            </p:nvCxnSpPr>
            <p:spPr>
              <a:xfrm flipH="1">
                <a:off x="5991707" y="2881304"/>
                <a:ext cx="1" cy="139158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54A7E34-2530-4585-8826-4E4BCB4A6328}"/>
                  </a:ext>
                </a:extLst>
              </p:cNvPr>
              <p:cNvSpPr/>
              <p:nvPr/>
            </p:nvSpPr>
            <p:spPr>
              <a:xfrm>
                <a:off x="5896558" y="3020462"/>
                <a:ext cx="190297" cy="125385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14EEE3-AA69-40B8-B940-183442AB867A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5991707" y="4274315"/>
                <a:ext cx="0" cy="154810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DF58F3-59BB-451C-9F44-B6DC2737E848}"/>
                  </a:ext>
                </a:extLst>
              </p:cNvPr>
              <p:cNvSpPr txBox="1"/>
              <p:nvPr/>
            </p:nvSpPr>
            <p:spPr>
              <a:xfrm>
                <a:off x="5839260" y="4274315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X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E784E7-11A6-4F7E-9427-94DEDE8A1F56}"/>
                  </a:ext>
                </a:extLst>
              </p:cNvPr>
              <p:cNvSpPr/>
              <p:nvPr/>
            </p:nvSpPr>
            <p:spPr>
              <a:xfrm>
                <a:off x="7972791" y="3230017"/>
                <a:ext cx="190297" cy="94193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DEED6-E9EE-44CC-8388-DF78D15E624B}"/>
                  </a:ext>
                </a:extLst>
              </p:cNvPr>
              <p:cNvSpPr txBox="1"/>
              <p:nvPr/>
            </p:nvSpPr>
            <p:spPr>
              <a:xfrm>
                <a:off x="7248792" y="2583686"/>
                <a:ext cx="1638300" cy="646331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r:Rate</a:t>
                </a:r>
              </a:p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Command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2A7DBC7-11E4-470D-B6A8-79BDD0AF67A3}"/>
                  </a:ext>
                </a:extLst>
              </p:cNvPr>
              <p:cNvCxnSpPr>
                <a:cxnSpLocks/>
                <a:stCxn id="39" idx="2"/>
                <a:endCxn id="42" idx="0"/>
              </p:cNvCxnSpPr>
              <p:nvPr/>
            </p:nvCxnSpPr>
            <p:spPr>
              <a:xfrm>
                <a:off x="8067940" y="4171950"/>
                <a:ext cx="0" cy="614572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4DAB33-6DA0-4619-BC56-6B3A0EE097EA}"/>
                  </a:ext>
                </a:extLst>
              </p:cNvPr>
              <p:cNvSpPr/>
              <p:nvPr/>
            </p:nvSpPr>
            <p:spPr>
              <a:xfrm>
                <a:off x="7972791" y="4786522"/>
                <a:ext cx="190297" cy="125385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1E4CF0-B643-4416-81B6-6B21876F32C0}"/>
                  </a:ext>
                </a:extLst>
              </p:cNvPr>
              <p:cNvSpPr/>
              <p:nvPr/>
            </p:nvSpPr>
            <p:spPr>
              <a:xfrm>
                <a:off x="9325692" y="5839745"/>
                <a:ext cx="190297" cy="11188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A085DC-52BF-4EEB-9F73-3060C33681BE}"/>
                  </a:ext>
                </a:extLst>
              </p:cNvPr>
              <p:cNvSpPr txBox="1"/>
              <p:nvPr/>
            </p:nvSpPr>
            <p:spPr>
              <a:xfrm>
                <a:off x="8601692" y="5193414"/>
                <a:ext cx="1790815" cy="646331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result:CommandResult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E2448D3-DA38-41ED-B7FB-DFA7B2154002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4020583" y="4394580"/>
                <a:ext cx="4204" cy="249067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D64C8DE-748A-4C0E-8F4B-44F7DEFE540E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8067940" y="6040375"/>
                <a:ext cx="0" cy="322324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EB5EDB3-2877-4032-91B7-76B23463E5AC}"/>
                  </a:ext>
                </a:extLst>
              </p:cNvPr>
              <p:cNvCxnSpPr/>
              <p:nvPr/>
            </p:nvCxnSpPr>
            <p:spPr>
              <a:xfrm>
                <a:off x="2143063" y="2403730"/>
                <a:ext cx="178237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8FFCBE-9441-4725-9C77-F312DEF610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3063" y="4374710"/>
                <a:ext cx="178237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89938D5-EF31-4C0F-A4AA-A37C540D5E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87" y="4258000"/>
                <a:ext cx="178237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6742E92-3788-49B9-BE85-8F034CAF4AF0}"/>
                  </a:ext>
                </a:extLst>
              </p:cNvPr>
              <p:cNvCxnSpPr/>
              <p:nvPr/>
            </p:nvCxnSpPr>
            <p:spPr>
              <a:xfrm>
                <a:off x="4114187" y="3041218"/>
                <a:ext cx="178237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607B5D3-7FAD-48E8-8A78-F1CDB0FB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187" y="2462604"/>
                <a:ext cx="106822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3112C42-4DCF-4814-8B67-0B85D7C1F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063" y="4813555"/>
                <a:ext cx="582972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8D58AA4-DB87-4FAF-9E01-79B82F89F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3063" y="6024060"/>
                <a:ext cx="5829729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A8B89225-7561-4F1F-9474-73A5C0D47B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3088" y="5460873"/>
                <a:ext cx="4386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D0AAF4E-65D6-4A00-8666-F0E0259854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63088" y="5932584"/>
                <a:ext cx="11626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AAF6643-6EDF-4C96-B6A8-A29B442EE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350" y="2273475"/>
                <a:ext cx="181945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FB13AA7-35FC-470F-B361-059709F556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350" y="6333813"/>
                <a:ext cx="1819454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91E97E-2164-44CD-AB4E-EEF85960145B}"/>
                  </a:ext>
                </a:extLst>
              </p:cNvPr>
              <p:cNvSpPr txBox="1"/>
              <p:nvPr/>
            </p:nvSpPr>
            <p:spPr>
              <a:xfrm>
                <a:off x="-279400" y="1904143"/>
                <a:ext cx="2184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execute(“rate 1 r/5”)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4C2FF2-0556-4087-AB78-88FEA7435B82}"/>
                  </a:ext>
                </a:extLst>
              </p:cNvPr>
              <p:cNvSpPr txBox="1"/>
              <p:nvPr/>
            </p:nvSpPr>
            <p:spPr>
              <a:xfrm>
                <a:off x="1059846" y="5963699"/>
                <a:ext cx="718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result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FC58AEB-E6DB-4C13-8426-1AB57E659C64}"/>
                  </a:ext>
                </a:extLst>
              </p:cNvPr>
              <p:cNvSpPr txBox="1"/>
              <p:nvPr/>
            </p:nvSpPr>
            <p:spPr>
              <a:xfrm>
                <a:off x="4698598" y="5652423"/>
                <a:ext cx="718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result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8B8934D-6942-4D14-A590-EF569889FD65}"/>
                  </a:ext>
                </a:extLst>
              </p:cNvPr>
              <p:cNvSpPr txBox="1"/>
              <p:nvPr/>
            </p:nvSpPr>
            <p:spPr>
              <a:xfrm>
                <a:off x="4616193" y="4458981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execute()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3D482B-09AC-4DC6-99C3-E453FEA90C78}"/>
                  </a:ext>
                </a:extLst>
              </p:cNvPr>
              <p:cNvSpPr txBox="1"/>
              <p:nvPr/>
            </p:nvSpPr>
            <p:spPr>
              <a:xfrm>
                <a:off x="2078560" y="2027753"/>
                <a:ext cx="1915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parse(“rate 1 r/5”)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7BE68F6-9816-410C-9405-4E0F50B62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4141" y="2852276"/>
                <a:ext cx="178237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7434796-A734-4BFB-B7EA-03CC1232A7B0}"/>
                  </a:ext>
                </a:extLst>
              </p:cNvPr>
              <p:cNvSpPr txBox="1"/>
              <p:nvPr/>
            </p:nvSpPr>
            <p:spPr>
              <a:xfrm>
                <a:off x="4270955" y="3031280"/>
                <a:ext cx="1488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parse(“1 r/5”)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B645385-964C-48E9-901E-67F648F7C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2341" y="3048227"/>
                <a:ext cx="116193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61F1770-CC4E-4A0C-95A0-066AE9A1A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6855" y="4140979"/>
                <a:ext cx="188593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64ADD1F-A2EC-44E9-8063-2EDF5CC80252}"/>
                  </a:ext>
                </a:extLst>
              </p:cNvPr>
              <p:cNvSpPr txBox="1"/>
              <p:nvPr/>
            </p:nvSpPr>
            <p:spPr>
              <a:xfrm>
                <a:off x="10756005" y="1415629"/>
                <a:ext cx="1243211" cy="369332"/>
              </a:xfrm>
              <a:prstGeom prst="rect">
                <a:avLst/>
              </a:prstGeom>
              <a:solidFill>
                <a:srgbClr val="B3A2C7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:Model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AA0ED0E-3387-400A-BCD2-553C20280C7B}"/>
                  </a:ext>
                </a:extLst>
              </p:cNvPr>
              <p:cNvCxnSpPr>
                <a:cxnSpLocks/>
                <a:stCxn id="105" idx="2"/>
                <a:endCxn id="112" idx="0"/>
              </p:cNvCxnSpPr>
              <p:nvPr/>
            </p:nvCxnSpPr>
            <p:spPr>
              <a:xfrm>
                <a:off x="11377611" y="1784961"/>
                <a:ext cx="8650" cy="3123721"/>
              </a:xfrm>
              <a:prstGeom prst="line">
                <a:avLst/>
              </a:prstGeom>
              <a:ln w="28575">
                <a:solidFill>
                  <a:srgbClr val="B3A2C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D705424-D8FD-4E9D-A1B8-37B5DA80C750}"/>
                  </a:ext>
                </a:extLst>
              </p:cNvPr>
              <p:cNvSpPr/>
              <p:nvPr/>
            </p:nvSpPr>
            <p:spPr>
              <a:xfrm>
                <a:off x="11298882" y="4908682"/>
                <a:ext cx="174758" cy="227673"/>
              </a:xfrm>
              <a:prstGeom prst="rect">
                <a:avLst/>
              </a:prstGeom>
              <a:solidFill>
                <a:srgbClr val="B3A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A5D0511-6F1C-4D66-A29E-72DE41CCE143}"/>
                  </a:ext>
                </a:extLst>
              </p:cNvPr>
              <p:cNvCxnSpPr>
                <a:cxnSpLocks/>
                <a:stCxn id="112" idx="2"/>
              </p:cNvCxnSpPr>
              <p:nvPr/>
            </p:nvCxnSpPr>
            <p:spPr>
              <a:xfrm flipH="1">
                <a:off x="11377611" y="5136355"/>
                <a:ext cx="8650" cy="1065182"/>
              </a:xfrm>
              <a:prstGeom prst="line">
                <a:avLst/>
              </a:prstGeom>
              <a:ln w="28575">
                <a:solidFill>
                  <a:srgbClr val="B3A2C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5A59A3BA-C4EE-4557-9171-E117455E0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939" y="4923196"/>
                <a:ext cx="323094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8FD8C108-CF76-4636-8739-130D61A209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63089" y="5117992"/>
                <a:ext cx="3135793" cy="0"/>
              </a:xfrm>
              <a:prstGeom prst="straightConnector1">
                <a:avLst/>
              </a:prstGeom>
              <a:ln w="38100">
                <a:solidFill>
                  <a:srgbClr val="B3A2C7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5E74B56-D247-4B2C-BDB9-C5BD21DA25F2}"/>
                  </a:ext>
                </a:extLst>
              </p:cNvPr>
              <p:cNvSpPr txBox="1"/>
              <p:nvPr/>
            </p:nvSpPr>
            <p:spPr>
              <a:xfrm>
                <a:off x="8573352" y="4525454"/>
                <a:ext cx="1750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err="1">
                    <a:solidFill>
                      <a:srgbClr val="7030A0"/>
                    </a:solidFill>
                  </a:rPr>
                  <a:t>updatePerson</a:t>
                </a:r>
                <a:r>
                  <a:rPr lang="en-SG" dirty="0">
                    <a:solidFill>
                      <a:srgbClr val="7030A0"/>
                    </a:solidFill>
                  </a:rPr>
                  <a:t>(p)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18FF94-3038-490F-8718-793DB67CAA01}"/>
                </a:ext>
              </a:extLst>
            </p:cNvPr>
            <p:cNvSpPr txBox="1"/>
            <p:nvPr/>
          </p:nvSpPr>
          <p:spPr>
            <a:xfrm>
              <a:off x="2906817" y="4003936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78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Yu, Terence Goh</dc:creator>
  <cp:lastModifiedBy>Yang Yu, Terence Goh</cp:lastModifiedBy>
  <cp:revision>6</cp:revision>
  <dcterms:created xsi:type="dcterms:W3CDTF">2018-10-16T16:19:53Z</dcterms:created>
  <dcterms:modified xsi:type="dcterms:W3CDTF">2018-11-12T08:04:58Z</dcterms:modified>
</cp:coreProperties>
</file>