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howGuides="1">
      <p:cViewPr>
        <p:scale>
          <a:sx n="148" d="100"/>
          <a:sy n="148" d="100"/>
        </p:scale>
        <p:origin x="600" y="-9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Ssenisub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14034" y="2951567"/>
            <a:ext cx="170815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s:SortRating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DownCommand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406275"/>
            <a:ext cx="0" cy="233144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406275"/>
            <a:ext cx="152400" cy="784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81000" y="2743200"/>
            <a:ext cx="17240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</a:t>
            </a:r>
            <a:r>
              <a:rPr lang="en-US" sz="1200" dirty="0" err="1" smtClean="0">
                <a:solidFill>
                  <a:srgbClr val="0070C0"/>
                </a:solidFill>
              </a:rPr>
              <a:t>sortRating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57582" y="434340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587161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5432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6007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6007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908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5626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26905" y="4343400"/>
            <a:ext cx="1607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s</a:t>
            </a:r>
            <a:r>
              <a:rPr lang="en-US" dirty="0" err="1" smtClean="0">
                <a:solidFill>
                  <a:srgbClr val="7030A0"/>
                </a:solidFill>
              </a:rPr>
              <a:t>ortByRatingDown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76400" y="2850922"/>
            <a:ext cx="14248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sortRating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340137" y="53315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8534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3150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864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59519" y="4175838"/>
            <a:ext cx="3322281" cy="15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1054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1"/>
          </p:cNvCxnSpPr>
          <p:nvPr/>
        </p:nvCxnSpPr>
        <p:spPr>
          <a:xfrm>
            <a:off x="3412425" y="3173004"/>
            <a:ext cx="2501609" cy="93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27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Valensia Sebastiani</cp:lastModifiedBy>
  <cp:revision>77</cp:revision>
  <dcterms:created xsi:type="dcterms:W3CDTF">2016-07-22T14:33:02Z</dcterms:created>
  <dcterms:modified xsi:type="dcterms:W3CDTF">2018-11-12T10:45:06Z</dcterms:modified>
</cp:coreProperties>
</file>