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92" d="100"/>
          <a:sy n="92" d="100"/>
        </p:scale>
        <p:origin x="166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StaffPanel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2018-11-11T14:10:30Z</dcterms:modified>
</cp:coreProperties>
</file>