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</a:t>
            </a:r>
            <a:r>
              <a:rPr lang="en-SG" dirty="0" err="1"/>
              <a:t>Ssenisub</a:t>
            </a:r>
            <a:r>
              <a:rPr lang="en-SG" dirty="0"/>
              <a:t> (before ‘add n/David …’ was executed) will be restored to state ab1.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094997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68849"/>
              </p:ext>
            </p:extLst>
          </p:nvPr>
        </p:nvGraphicFramePr>
        <p:xfrm>
          <a:off x="700267" y="1476102"/>
          <a:ext cx="13717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7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ab0:Ssenisub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521978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3167"/>
              </p:ext>
            </p:extLst>
          </p:nvPr>
        </p:nvGraphicFramePr>
        <p:xfrm>
          <a:off x="2249471" y="1476102"/>
          <a:ext cx="13717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7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ab1:Ssenisub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51590"/>
              </p:ext>
            </p:extLst>
          </p:nvPr>
        </p:nvGraphicFramePr>
        <p:xfrm>
          <a:off x="3813849" y="1476102"/>
          <a:ext cx="13717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7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ab2:Ssenisub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41044"/>
              </p:ext>
            </p:extLst>
          </p:nvPr>
        </p:nvGraphicFramePr>
        <p:xfrm>
          <a:off x="700267" y="3922133"/>
          <a:ext cx="13717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7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ab0:Ssenisub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04063"/>
              </p:ext>
            </p:extLst>
          </p:nvPr>
        </p:nvGraphicFramePr>
        <p:xfrm>
          <a:off x="2249471" y="3922133"/>
          <a:ext cx="13717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7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ab1:Ssenisub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850438"/>
              </p:ext>
            </p:extLst>
          </p:nvPr>
        </p:nvGraphicFramePr>
        <p:xfrm>
          <a:off x="3813849" y="3922133"/>
          <a:ext cx="13717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3717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u="sng" dirty="0"/>
                        <a:t>ab2:Ssenisub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4554380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2962749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Khoo Jin Zheng Daniel</cp:lastModifiedBy>
  <cp:revision>37</cp:revision>
  <dcterms:created xsi:type="dcterms:W3CDTF">2017-07-27T00:35:51Z</dcterms:created>
  <dcterms:modified xsi:type="dcterms:W3CDTF">2018-11-11T14:56:59Z</dcterms:modified>
</cp:coreProperties>
</file>