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469681"/>
              </p:ext>
            </p:extLst>
          </p:nvPr>
        </p:nvGraphicFramePr>
        <p:xfrm>
          <a:off x="701204" y="1476102"/>
          <a:ext cx="1377427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742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Ssenisub</a:t>
                      </a:r>
                      <a:endParaRPr lang="en-SG" sz="1600" u="sng" dirty="0"/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548999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04951"/>
              </p:ext>
            </p:extLst>
          </p:nvPr>
        </p:nvGraphicFramePr>
        <p:xfrm>
          <a:off x="2258217" y="3926065"/>
          <a:ext cx="1377427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742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Ssenisub</a:t>
                      </a:r>
                      <a:endParaRPr lang="en-SG" sz="1600" u="sng" dirty="0"/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52109"/>
              </p:ext>
            </p:extLst>
          </p:nvPr>
        </p:nvGraphicFramePr>
        <p:xfrm>
          <a:off x="701204" y="3918002"/>
          <a:ext cx="1377427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742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Ssenisub</a:t>
                      </a:r>
                      <a:endParaRPr lang="en-SG" sz="1600" u="sng" dirty="0"/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2971137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Khoo Jin Zheng Daniel</cp:lastModifiedBy>
  <cp:revision>26</cp:revision>
  <dcterms:created xsi:type="dcterms:W3CDTF">2017-07-27T00:35:51Z</dcterms:created>
  <dcterms:modified xsi:type="dcterms:W3CDTF">2018-11-11T14:48:06Z</dcterms:modified>
</cp:coreProperties>
</file>