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327159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99502"/>
              </p:ext>
            </p:extLst>
          </p:nvPr>
        </p:nvGraphicFramePr>
        <p:xfrm>
          <a:off x="700267" y="1476102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913241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24202"/>
              </p:ext>
            </p:extLst>
          </p:nvPr>
        </p:nvGraphicFramePr>
        <p:xfrm>
          <a:off x="2208806" y="1476102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  <a:endParaRPr lang="en-SG" sz="1600" u="sng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59940"/>
              </p:ext>
            </p:extLst>
          </p:nvPr>
        </p:nvGraphicFramePr>
        <p:xfrm>
          <a:off x="3755355" y="3926589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ab2:Ssenisub</a:t>
                      </a:r>
                      <a:endParaRPr lang="en-SG" sz="1600" u="sng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23375"/>
              </p:ext>
            </p:extLst>
          </p:nvPr>
        </p:nvGraphicFramePr>
        <p:xfrm>
          <a:off x="2210400" y="3908450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  <a:endParaRPr lang="en-SG" sz="1600" u="sng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03631"/>
              </p:ext>
            </p:extLst>
          </p:nvPr>
        </p:nvGraphicFramePr>
        <p:xfrm>
          <a:off x="700267" y="3908450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  <a:endParaRPr lang="en-SG" sz="1600" u="sng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2871310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4516741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Khoo Jin Zheng Daniel</cp:lastModifiedBy>
  <cp:revision>32</cp:revision>
  <dcterms:created xsi:type="dcterms:W3CDTF">2017-07-27T00:35:51Z</dcterms:created>
  <dcterms:modified xsi:type="dcterms:W3CDTF">2018-11-11T14:50:58Z</dcterms:modified>
</cp:coreProperties>
</file>