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374653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81588"/>
              </p:ext>
            </p:extLst>
          </p:nvPr>
        </p:nvGraphicFramePr>
        <p:xfrm>
          <a:off x="700240" y="1476102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374653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01186"/>
              </p:ext>
            </p:extLst>
          </p:nvPr>
        </p:nvGraphicFramePr>
        <p:xfrm>
          <a:off x="3722983" y="1476102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ab2:Ssenisub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93527"/>
              </p:ext>
            </p:extLst>
          </p:nvPr>
        </p:nvGraphicFramePr>
        <p:xfrm>
          <a:off x="2205078" y="1476102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1052"/>
              </p:ext>
            </p:extLst>
          </p:nvPr>
        </p:nvGraphicFramePr>
        <p:xfrm>
          <a:off x="700239" y="3926589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5914"/>
              </p:ext>
            </p:extLst>
          </p:nvPr>
        </p:nvGraphicFramePr>
        <p:xfrm>
          <a:off x="3722983" y="3926589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ab2:Ssenisub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1674"/>
              </p:ext>
            </p:extLst>
          </p:nvPr>
        </p:nvGraphicFramePr>
        <p:xfrm>
          <a:off x="2205079" y="3926589"/>
          <a:ext cx="13715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  <a:endParaRPr lang="en-SG" sz="1600" u="sng" dirty="0"/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2868554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2832153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Khoo Jin Zheng Daniel</cp:lastModifiedBy>
  <cp:revision>39</cp:revision>
  <dcterms:created xsi:type="dcterms:W3CDTF">2017-07-27T00:35:51Z</dcterms:created>
  <dcterms:modified xsi:type="dcterms:W3CDTF">2018-11-11T14:58:34Z</dcterms:modified>
</cp:coreProperties>
</file>