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80" y="-8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B26F1EC-95B4-45F5-8582-1BE7F2027F57}"/>
              </a:ext>
            </a:extLst>
          </p:cNvPr>
          <p:cNvGrpSpPr/>
          <p:nvPr/>
        </p:nvGrpSpPr>
        <p:grpSpPr>
          <a:xfrm>
            <a:off x="1133379" y="1697278"/>
            <a:ext cx="7490735" cy="3124200"/>
            <a:chOff x="1133379" y="1697278"/>
            <a:chExt cx="7490735" cy="3124200"/>
          </a:xfrm>
        </p:grpSpPr>
        <p:sp>
          <p:nvSpPr>
            <p:cNvPr id="118" name="Rectangle 65"/>
            <p:cNvSpPr/>
            <p:nvPr/>
          </p:nvSpPr>
          <p:spPr>
            <a:xfrm>
              <a:off x="1133379" y="1697278"/>
              <a:ext cx="7490735" cy="3124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>
                  <a:solidFill>
                    <a:srgbClr val="7030A0"/>
                  </a:solidFill>
                </a:rPr>
                <a:t>Group-Person Class Diagram</a:t>
              </a:r>
            </a:p>
          </p:txBody>
        </p:sp>
        <p:sp>
          <p:nvSpPr>
            <p:cNvPr id="2" name="Rectangle 8"/>
            <p:cNvSpPr/>
            <p:nvPr/>
          </p:nvSpPr>
          <p:spPr>
            <a:xfrm>
              <a:off x="4025182" y="1937505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{abstract}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Entity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>
              <a:off x="4455481" y="2290490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21" name="Straight Connector 20"/>
            <p:cNvCxnSpPr>
              <a:cxnSpLocks/>
              <a:stCxn id="120" idx="3"/>
            </p:cNvCxnSpPr>
            <p:nvPr/>
          </p:nvCxnSpPr>
          <p:spPr>
            <a:xfrm>
              <a:off x="4590733" y="2466013"/>
              <a:ext cx="0" cy="226098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2416151" y="2996657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Person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 rot="16200000">
              <a:off x="2870306" y="3753286"/>
              <a:ext cx="236048" cy="186164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TextBox 60"/>
            <p:cNvSpPr txBox="1"/>
            <p:nvPr/>
          </p:nvSpPr>
          <p:spPr>
            <a:xfrm flipV="1">
              <a:off x="2572267" y="3172999"/>
              <a:ext cx="189257" cy="346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09266" y="429573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2" name="Elbow Connector 63">
              <a:extLst>
                <a:ext uri="{FF2B5EF4-FFF2-40B4-BE49-F238E27FC236}">
                  <a16:creationId xmlns:a16="http://schemas.microsoft.com/office/drawing/2014/main" id="{297D2E22-C49D-4114-AF17-339D404C0E3F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rot="5400000" flipH="1" flipV="1">
              <a:off x="6091427" y="3402589"/>
              <a:ext cx="426003" cy="24448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1E1C27A7-590F-4753-BC73-6734A0ABFDB0}"/>
                </a:ext>
              </a:extLst>
            </p:cNvPr>
            <p:cNvSpPr/>
            <p:nvPr/>
          </p:nvSpPr>
          <p:spPr>
            <a:xfrm>
              <a:off x="6072575" y="2965067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Group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59FEDC1-1F7F-4FDD-BC61-3C3690A910D7}"/>
                </a:ext>
              </a:extLst>
            </p:cNvPr>
            <p:cNvSpPr txBox="1"/>
            <p:nvPr/>
          </p:nvSpPr>
          <p:spPr>
            <a:xfrm flipV="1">
              <a:off x="6447032" y="3089860"/>
              <a:ext cx="189257" cy="346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998D063-7A4A-4861-A654-8C987FAFA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9923" y="4201087"/>
              <a:ext cx="2286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4FD798-E3E9-4175-8B87-DC1C5139567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7" y="3170037"/>
              <a:ext cx="119374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D56C877-DDBC-4738-BF89-C4C673219ED4}"/>
                </a:ext>
              </a:extLst>
            </p:cNvPr>
            <p:cNvSpPr txBox="1"/>
            <p:nvPr/>
          </p:nvSpPr>
          <p:spPr>
            <a:xfrm>
              <a:off x="3234064" y="3948673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err="1">
                  <a:solidFill>
                    <a:srgbClr val="7030A0"/>
                  </a:solidFill>
                </a:rPr>
                <a:t>groupList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1A354F7-E81C-44C7-913F-41BC059159E7}"/>
                </a:ext>
              </a:extLst>
            </p:cNvPr>
            <p:cNvSpPr txBox="1"/>
            <p:nvPr/>
          </p:nvSpPr>
          <p:spPr>
            <a:xfrm>
              <a:off x="5517317" y="422397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87DF58-F637-4E8E-9D03-197AC4BBD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2672431"/>
              <a:ext cx="1618933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7ED89D-4403-4192-B30C-EE3595A66522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33" y="2672431"/>
              <a:ext cx="1618933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9" name="Elbow Connector 63">
              <a:extLst>
                <a:ext uri="{FF2B5EF4-FFF2-40B4-BE49-F238E27FC236}">
                  <a16:creationId xmlns:a16="http://schemas.microsoft.com/office/drawing/2014/main" id="{22C21F17-377C-4310-A353-39DFE7D1F8B9}"/>
                </a:ext>
              </a:extLst>
            </p:cNvPr>
            <p:cNvCxnSpPr>
              <a:cxnSpLocks/>
              <a:stCxn id="63" idx="3"/>
              <a:endCxn id="62" idx="2"/>
            </p:cNvCxnSpPr>
            <p:nvPr/>
          </p:nvCxnSpPr>
          <p:spPr>
            <a:xfrm rot="16200000" flipV="1">
              <a:off x="2686824" y="3426838"/>
              <a:ext cx="384927" cy="2180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5B53A290-4810-49BC-89E0-F41201B9437B}"/>
                </a:ext>
              </a:extLst>
            </p:cNvPr>
            <p:cNvSpPr/>
            <p:nvPr/>
          </p:nvSpPr>
          <p:spPr>
            <a:xfrm>
              <a:off x="2520628" y="3990126"/>
              <a:ext cx="881018" cy="38492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0CF631B-2ABF-4244-B4C6-F3BE086D64CB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2672431"/>
              <a:ext cx="0" cy="309435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36ED50D-96B9-4F8A-988B-30F0EF45BC6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666" y="2655632"/>
              <a:ext cx="0" cy="309435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3" name="Flowchart: Decision 96">
              <a:extLst>
                <a:ext uri="{FF2B5EF4-FFF2-40B4-BE49-F238E27FC236}">
                  <a16:creationId xmlns:a16="http://schemas.microsoft.com/office/drawing/2014/main" id="{970BAA85-8755-4554-893D-278B8C0F3315}"/>
                </a:ext>
              </a:extLst>
            </p:cNvPr>
            <p:cNvSpPr/>
            <p:nvPr/>
          </p:nvSpPr>
          <p:spPr>
            <a:xfrm rot="16200000">
              <a:off x="6064164" y="3762773"/>
              <a:ext cx="236048" cy="186164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4E95C4D8-2D52-48AE-851F-7D24F319776B}"/>
                </a:ext>
              </a:extLst>
            </p:cNvPr>
            <p:cNvSpPr/>
            <p:nvPr/>
          </p:nvSpPr>
          <p:spPr>
            <a:xfrm>
              <a:off x="5742356" y="3986447"/>
              <a:ext cx="881018" cy="38492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ABEE929-C462-477D-805E-5C2FF2C0F385}"/>
                </a:ext>
              </a:extLst>
            </p:cNvPr>
            <p:cNvCxnSpPr>
              <a:cxnSpLocks/>
            </p:cNvCxnSpPr>
            <p:nvPr/>
          </p:nvCxnSpPr>
          <p:spPr>
            <a:xfrm>
              <a:off x="3584516" y="4201068"/>
              <a:ext cx="1311294" cy="1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96D901A-C5AB-4D12-AC98-8E6B5F58B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6402" y="3170037"/>
              <a:ext cx="9408" cy="10310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470DAF-01CC-4B1B-95B4-2F9D974D621F}"/>
                </a:ext>
              </a:extLst>
            </p:cNvPr>
            <p:cNvCxnSpPr>
              <a:cxnSpLocks/>
            </p:cNvCxnSpPr>
            <p:nvPr/>
          </p:nvCxnSpPr>
          <p:spPr>
            <a:xfrm>
              <a:off x="5502974" y="4213603"/>
              <a:ext cx="23938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6EAB926-E6BE-40E3-8318-8DD933483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8231" y="2996657"/>
              <a:ext cx="6161" cy="121694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94A4E92-3B51-476C-9B16-79A269631096}"/>
                </a:ext>
              </a:extLst>
            </p:cNvPr>
            <p:cNvCxnSpPr>
              <a:cxnSpLocks/>
            </p:cNvCxnSpPr>
            <p:nvPr/>
          </p:nvCxnSpPr>
          <p:spPr>
            <a:xfrm>
              <a:off x="3124337" y="2996871"/>
              <a:ext cx="218389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88F13D-0638-4C9B-9DA5-301D0073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308231" y="4213603"/>
              <a:ext cx="228601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A6FF4D6-0C6C-4BEE-8C1C-B1B6754893C6}"/>
                </a:ext>
              </a:extLst>
            </p:cNvPr>
            <p:cNvSpPr txBox="1"/>
            <p:nvPr/>
          </p:nvSpPr>
          <p:spPr>
            <a:xfrm rot="5400000">
              <a:off x="5010893" y="3684712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err="1">
                  <a:solidFill>
                    <a:srgbClr val="7030A0"/>
                  </a:solidFill>
                </a:rPr>
                <a:t>personList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Melodies S</cp:lastModifiedBy>
  <cp:revision>91</cp:revision>
  <dcterms:created xsi:type="dcterms:W3CDTF">2016-07-22T14:33:02Z</dcterms:created>
  <dcterms:modified xsi:type="dcterms:W3CDTF">2018-11-10T03:21:12Z</dcterms:modified>
</cp:coreProperties>
</file>