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7660" y="1513216"/>
            <a:ext cx="1953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Melodies S</cp:lastModifiedBy>
  <cp:revision>62</cp:revision>
  <dcterms:created xsi:type="dcterms:W3CDTF">2016-07-22T14:33:02Z</dcterms:created>
  <dcterms:modified xsi:type="dcterms:W3CDTF">2018-11-10T03:37:31Z</dcterms:modified>
</cp:coreProperties>
</file>