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99983" y="1506318"/>
            <a:ext cx="7338773" cy="447516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62935" y="217615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1581370" y="2522919"/>
            <a:ext cx="9380" cy="26574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199" y="2179309"/>
            <a:ext cx="129539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EriumParser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6030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d:DeleteFriend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450" y="2560187"/>
            <a:ext cx="12262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delete_friend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72840" y="3155424"/>
            <a:ext cx="9847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delete_friend</a:t>
            </a:r>
            <a:r>
              <a:rPr lang="en-US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42105" y="2638250"/>
            <a:ext cx="1853882" cy="7496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DeleteFriendCommand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Wen Kai</cp:lastModifiedBy>
  <cp:revision>71</cp:revision>
  <dcterms:created xsi:type="dcterms:W3CDTF">2016-07-22T14:33:02Z</dcterms:created>
  <dcterms:modified xsi:type="dcterms:W3CDTF">2018-09-21T07:48:32Z</dcterms:modified>
</cp:coreProperties>
</file>