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99983" y="1506318"/>
            <a:ext cx="7338773" cy="44751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62935" y="217615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581370" y="2522919"/>
            <a:ext cx="9380" cy="26574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199" y="2179309"/>
            <a:ext cx="137159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34106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450" y="2560187"/>
            <a:ext cx="145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72840" y="3155424"/>
            <a:ext cx="9847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42105" y="2638250"/>
            <a:ext cx="1853882" cy="749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Melodies S</cp:lastModifiedBy>
  <cp:revision>74</cp:revision>
  <dcterms:created xsi:type="dcterms:W3CDTF">2016-07-22T14:33:02Z</dcterms:created>
  <dcterms:modified xsi:type="dcterms:W3CDTF">2018-11-10T03:27:39Z</dcterms:modified>
</cp:coreProperties>
</file>