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77193" y="3194418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312862" y="3311414"/>
            <a:ext cx="258000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570862" y="2965089"/>
            <a:ext cx="1650626" cy="6926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User executes add-reservation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 flipV="1">
            <a:off x="2221488" y="3311413"/>
            <a:ext cx="166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8815791" y="117942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139691" y="379218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3602234" y="2214294"/>
            <a:ext cx="13247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valid input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735509" y="485511"/>
            <a:ext cx="1582864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Date class parses date regularly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689221" y="3071031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359701" y="5170570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  <a:endCxn id="21" idx="1"/>
          </p:cNvCxnSpPr>
          <p:nvPr/>
        </p:nvCxnSpPr>
        <p:spPr>
          <a:xfrm rot="5400000" flipH="1" flipV="1">
            <a:off x="4358484" y="1990927"/>
            <a:ext cx="1651225" cy="508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24" idx="1"/>
          </p:cNvCxnSpPr>
          <p:nvPr/>
        </p:nvCxnSpPr>
        <p:spPr>
          <a:xfrm rot="16200000" flipH="1">
            <a:off x="4781065" y="3700336"/>
            <a:ext cx="806062" cy="508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8318373" y="892841"/>
            <a:ext cx="737801" cy="286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E467F2C-DF9F-4DDE-89C9-4696827D46F7}"/>
              </a:ext>
            </a:extLst>
          </p:cNvPr>
          <p:cNvSpPr/>
          <p:nvPr/>
        </p:nvSpPr>
        <p:spPr>
          <a:xfrm>
            <a:off x="5438588" y="117942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DD1186-A20D-4C57-ABF6-69807404FA44}"/>
              </a:ext>
            </a:extLst>
          </p:cNvPr>
          <p:cNvSpPr/>
          <p:nvPr/>
        </p:nvSpPr>
        <p:spPr>
          <a:xfrm>
            <a:off x="5438588" y="3950529"/>
            <a:ext cx="176059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Throws ParseException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2CFB0C1-AD97-418F-A541-1ACD08F89864}"/>
              </a:ext>
            </a:extLst>
          </p:cNvPr>
          <p:cNvSpPr/>
          <p:nvPr/>
        </p:nvSpPr>
        <p:spPr>
          <a:xfrm>
            <a:off x="6689477" y="1472559"/>
            <a:ext cx="162889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Date class parses date using NATTY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71C80F0-8E2D-4806-8BE7-86ED90FB866E}"/>
              </a:ext>
            </a:extLst>
          </p:cNvPr>
          <p:cNvSpPr/>
          <p:nvPr/>
        </p:nvSpPr>
        <p:spPr>
          <a:xfrm>
            <a:off x="2387671" y="2897872"/>
            <a:ext cx="2070727" cy="8270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AddReservationCommandParser parses and check user input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54ED18-EBB8-409F-8AE9-F9A8A5FB0ED9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>
            <a:off x="4458398" y="3311413"/>
            <a:ext cx="230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65">
            <a:extLst>
              <a:ext uri="{FF2B5EF4-FFF2-40B4-BE49-F238E27FC236}">
                <a16:creationId xmlns:a16="http://schemas.microsoft.com/office/drawing/2014/main" id="{4B21B724-F063-4B8F-B6E5-5A4050FA21B7}"/>
              </a:ext>
            </a:extLst>
          </p:cNvPr>
          <p:cNvCxnSpPr>
            <a:cxnSpLocks/>
            <a:stCxn id="21" idx="0"/>
            <a:endCxn id="51" idx="1"/>
          </p:cNvCxnSpPr>
          <p:nvPr/>
        </p:nvCxnSpPr>
        <p:spPr>
          <a:xfrm rot="5400000" flipH="1" flipV="1">
            <a:off x="6063949" y="507863"/>
            <a:ext cx="286582" cy="1056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65">
            <a:extLst>
              <a:ext uri="{FF2B5EF4-FFF2-40B4-BE49-F238E27FC236}">
                <a16:creationId xmlns:a16="http://schemas.microsoft.com/office/drawing/2014/main" id="{DBE5B436-4A93-4C14-B9B3-81A6D2CF7586}"/>
              </a:ext>
            </a:extLst>
          </p:cNvPr>
          <p:cNvCxnSpPr>
            <a:cxnSpLocks/>
            <a:stCxn id="21" idx="2"/>
            <a:endCxn id="28" idx="1"/>
          </p:cNvCxnSpPr>
          <p:nvPr/>
        </p:nvCxnSpPr>
        <p:spPr>
          <a:xfrm rot="16200000" flipH="1">
            <a:off x="6074374" y="1264786"/>
            <a:ext cx="219700" cy="1010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71">
            <a:extLst>
              <a:ext uri="{FF2B5EF4-FFF2-40B4-BE49-F238E27FC236}">
                <a16:creationId xmlns:a16="http://schemas.microsoft.com/office/drawing/2014/main" id="{BCF24CFD-99A7-4A0D-A00E-F073EF1525CD}"/>
              </a:ext>
            </a:extLst>
          </p:cNvPr>
          <p:cNvCxnSpPr>
            <a:cxnSpLocks/>
            <a:stCxn id="24" idx="3"/>
            <a:endCxn id="137" idx="1"/>
          </p:cNvCxnSpPr>
          <p:nvPr/>
        </p:nvCxnSpPr>
        <p:spPr>
          <a:xfrm flipV="1">
            <a:off x="7199184" y="4350500"/>
            <a:ext cx="3037969" cy="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A928EE8-8C76-4C71-B97B-34E6E600A494}"/>
              </a:ext>
            </a:extLst>
          </p:cNvPr>
          <p:cNvSpPr txBox="1"/>
          <p:nvPr/>
        </p:nvSpPr>
        <p:spPr>
          <a:xfrm>
            <a:off x="4927033" y="162218"/>
            <a:ext cx="180847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/>
              <a:t>[date format in DD-MM-YYYY]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8300D9-2976-4B75-A9AE-D81CE0925CBA}"/>
              </a:ext>
            </a:extLst>
          </p:cNvPr>
          <p:cNvSpPr txBox="1"/>
          <p:nvPr/>
        </p:nvSpPr>
        <p:spPr>
          <a:xfrm>
            <a:off x="5484621" y="1955133"/>
            <a:ext cx="15828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77" name="Elbow Connector 73">
            <a:extLst>
              <a:ext uri="{FF2B5EF4-FFF2-40B4-BE49-F238E27FC236}">
                <a16:creationId xmlns:a16="http://schemas.microsoft.com/office/drawing/2014/main" id="{2B4BF387-2DE8-4D70-838F-42EC7EF357CA}"/>
              </a:ext>
            </a:extLst>
          </p:cNvPr>
          <p:cNvCxnSpPr>
            <a:cxnSpLocks/>
            <a:stCxn id="28" idx="3"/>
            <a:endCxn id="46" idx="2"/>
          </p:cNvCxnSpPr>
          <p:nvPr/>
        </p:nvCxnSpPr>
        <p:spPr>
          <a:xfrm flipV="1">
            <a:off x="8318373" y="1660189"/>
            <a:ext cx="737801" cy="219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73">
            <a:extLst>
              <a:ext uri="{FF2B5EF4-FFF2-40B4-BE49-F238E27FC236}">
                <a16:creationId xmlns:a16="http://schemas.microsoft.com/office/drawing/2014/main" id="{E2510FD1-44BA-47AE-B16B-67E172F397C5}"/>
              </a:ext>
            </a:extLst>
          </p:cNvPr>
          <p:cNvCxnSpPr>
            <a:cxnSpLocks/>
            <a:stCxn id="46" idx="3"/>
            <a:endCxn id="122" idx="1"/>
          </p:cNvCxnSpPr>
          <p:nvPr/>
        </p:nvCxnSpPr>
        <p:spPr>
          <a:xfrm>
            <a:off x="9296557" y="1419806"/>
            <a:ext cx="335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304AABA-D9C2-44E3-BF54-5AB5B0370214}"/>
              </a:ext>
            </a:extLst>
          </p:cNvPr>
          <p:cNvSpPr/>
          <p:nvPr/>
        </p:nvSpPr>
        <p:spPr>
          <a:xfrm>
            <a:off x="9631946" y="863629"/>
            <a:ext cx="1875631" cy="11123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 reservation and save current state for undo/redo</a:t>
            </a:r>
          </a:p>
        </p:txBody>
      </p:sp>
      <p:cxnSp>
        <p:nvCxnSpPr>
          <p:cNvPr id="133" name="Elbow Connector 73">
            <a:extLst>
              <a:ext uri="{FF2B5EF4-FFF2-40B4-BE49-F238E27FC236}">
                <a16:creationId xmlns:a16="http://schemas.microsoft.com/office/drawing/2014/main" id="{708CF46B-0E98-47FD-942B-4D8E989778DA}"/>
              </a:ext>
            </a:extLst>
          </p:cNvPr>
          <p:cNvCxnSpPr>
            <a:cxnSpLocks/>
            <a:stCxn id="122" idx="3"/>
            <a:endCxn id="137" idx="3"/>
          </p:cNvCxnSpPr>
          <p:nvPr/>
        </p:nvCxnSpPr>
        <p:spPr>
          <a:xfrm flipH="1">
            <a:off x="10717919" y="1419806"/>
            <a:ext cx="789658" cy="2930694"/>
          </a:xfrm>
          <a:prstGeom prst="bentConnector3">
            <a:avLst>
              <a:gd name="adj1" fmla="val -289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Diamond 136">
            <a:extLst>
              <a:ext uri="{FF2B5EF4-FFF2-40B4-BE49-F238E27FC236}">
                <a16:creationId xmlns:a16="http://schemas.microsoft.com/office/drawing/2014/main" id="{CF114ED6-CD80-4848-986D-DA89B7B14A25}"/>
              </a:ext>
            </a:extLst>
          </p:cNvPr>
          <p:cNvSpPr/>
          <p:nvPr/>
        </p:nvSpPr>
        <p:spPr>
          <a:xfrm>
            <a:off x="10237153" y="411011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9" name="Elbow Connector 73">
            <a:extLst>
              <a:ext uri="{FF2B5EF4-FFF2-40B4-BE49-F238E27FC236}">
                <a16:creationId xmlns:a16="http://schemas.microsoft.com/office/drawing/2014/main" id="{535B3B14-AB86-4FA8-BEFC-C3230059A1AC}"/>
              </a:ext>
            </a:extLst>
          </p:cNvPr>
          <p:cNvCxnSpPr>
            <a:cxnSpLocks/>
            <a:stCxn id="137" idx="2"/>
            <a:endCxn id="68" idx="0"/>
          </p:cNvCxnSpPr>
          <p:nvPr/>
        </p:nvCxnSpPr>
        <p:spPr>
          <a:xfrm>
            <a:off x="10477536" y="4590883"/>
            <a:ext cx="0" cy="57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Mingxian</cp:lastModifiedBy>
  <cp:revision>28</cp:revision>
  <dcterms:created xsi:type="dcterms:W3CDTF">2017-07-28T00:49:09Z</dcterms:created>
  <dcterms:modified xsi:type="dcterms:W3CDTF">2018-11-11T15:46:34Z</dcterms:modified>
</cp:coreProperties>
</file>