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77193" y="3194418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D6638D-34B0-4D9A-B7DC-62ABF1C7D40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 flipV="1">
            <a:off x="312862" y="3311414"/>
            <a:ext cx="258000" cy="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570862" y="2965089"/>
            <a:ext cx="1650626" cy="6926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600" dirty="0"/>
              <a:t>User executes discount-item command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8" idx="3"/>
            <a:endCxn id="36" idx="1"/>
          </p:cNvCxnSpPr>
          <p:nvPr/>
        </p:nvCxnSpPr>
        <p:spPr>
          <a:xfrm flipV="1">
            <a:off x="2221488" y="3311413"/>
            <a:ext cx="2803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id="{FDB4A38F-F816-4320-82EB-071E9BA2EFAB}"/>
              </a:ext>
            </a:extLst>
          </p:cNvPr>
          <p:cNvSpPr/>
          <p:nvPr/>
        </p:nvSpPr>
        <p:spPr>
          <a:xfrm>
            <a:off x="8858666" y="2024768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1A7435-1CBD-4D64-B373-CDF617409EFD}"/>
              </a:ext>
            </a:extLst>
          </p:cNvPr>
          <p:cNvSpPr txBox="1"/>
          <p:nvPr/>
        </p:nvSpPr>
        <p:spPr>
          <a:xfrm>
            <a:off x="4139691" y="3792180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0470AD-DA4C-4F16-91F5-E3E560CDBEFC}"/>
              </a:ext>
            </a:extLst>
          </p:cNvPr>
          <p:cNvSpPr txBox="1"/>
          <p:nvPr/>
        </p:nvSpPr>
        <p:spPr>
          <a:xfrm>
            <a:off x="4485881" y="1942041"/>
            <a:ext cx="132479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</a:t>
            </a:r>
            <a:r>
              <a:rPr lang="en-US" sz="1801" dirty="0"/>
              <a:t>valid input</a:t>
            </a:r>
            <a:r>
              <a:rPr lang="en-US" dirty="0"/>
              <a:t>]</a:t>
            </a:r>
            <a:endParaRPr lang="en-SG" sz="1801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62D81FC-C644-4602-90C8-B7974D14CA54}"/>
              </a:ext>
            </a:extLst>
          </p:cNvPr>
          <p:cNvSpPr/>
          <p:nvPr/>
        </p:nvSpPr>
        <p:spPr>
          <a:xfrm>
            <a:off x="6952829" y="792238"/>
            <a:ext cx="1582864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Give discount the specified item</a:t>
            </a:r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0ACD7DC4-F31E-42B2-9D34-41B1AE997EB1}"/>
              </a:ext>
            </a:extLst>
          </p:cNvPr>
          <p:cNvSpPr/>
          <p:nvPr/>
        </p:nvSpPr>
        <p:spPr>
          <a:xfrm>
            <a:off x="4689221" y="3071031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48F4168-7D41-4ED6-97F1-58289DDE3C4D}"/>
              </a:ext>
            </a:extLst>
          </p:cNvPr>
          <p:cNvGrpSpPr/>
          <p:nvPr/>
        </p:nvGrpSpPr>
        <p:grpSpPr>
          <a:xfrm>
            <a:off x="7763357" y="5145403"/>
            <a:ext cx="235669" cy="235669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66" name="Elbow Connector 65"/>
          <p:cNvCxnSpPr>
            <a:cxnSpLocks/>
            <a:stCxn id="56" idx="0"/>
            <a:endCxn id="21" idx="1"/>
          </p:cNvCxnSpPr>
          <p:nvPr/>
        </p:nvCxnSpPr>
        <p:spPr>
          <a:xfrm rot="5400000" flipH="1" flipV="1">
            <a:off x="4947433" y="2249142"/>
            <a:ext cx="804061" cy="8397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cxnSpLocks/>
            <a:stCxn id="56" idx="2"/>
            <a:endCxn id="24" idx="1"/>
          </p:cNvCxnSpPr>
          <p:nvPr/>
        </p:nvCxnSpPr>
        <p:spPr>
          <a:xfrm rot="16200000" flipH="1">
            <a:off x="4781065" y="3700336"/>
            <a:ext cx="806062" cy="5089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cxnSpLocks/>
            <a:stCxn id="51" idx="3"/>
            <a:endCxn id="46" idx="0"/>
          </p:cNvCxnSpPr>
          <p:nvPr/>
        </p:nvCxnSpPr>
        <p:spPr>
          <a:xfrm>
            <a:off x="8535693" y="1199568"/>
            <a:ext cx="563356" cy="825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Diamond 20">
            <a:extLst>
              <a:ext uri="{FF2B5EF4-FFF2-40B4-BE49-F238E27FC236}">
                <a16:creationId xmlns:a16="http://schemas.microsoft.com/office/drawing/2014/main" id="{9E467F2C-DF9F-4DDE-89C9-4696827D46F7}"/>
              </a:ext>
            </a:extLst>
          </p:cNvPr>
          <p:cNvSpPr/>
          <p:nvPr/>
        </p:nvSpPr>
        <p:spPr>
          <a:xfrm>
            <a:off x="5769323" y="202658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6DD1186-A20D-4C57-ABF6-69807404FA44}"/>
              </a:ext>
            </a:extLst>
          </p:cNvPr>
          <p:cNvSpPr/>
          <p:nvPr/>
        </p:nvSpPr>
        <p:spPr>
          <a:xfrm>
            <a:off x="5438588" y="3950529"/>
            <a:ext cx="1760596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Throws </a:t>
            </a:r>
            <a:r>
              <a:rPr lang="en-SG" sz="1801" dirty="0" err="1"/>
              <a:t>ParseException</a:t>
            </a:r>
            <a:r>
              <a:rPr lang="en-SG" sz="1801" dirty="0"/>
              <a:t> 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2CFB0C1-AD97-418F-A541-1ACD08F89864}"/>
              </a:ext>
            </a:extLst>
          </p:cNvPr>
          <p:cNvSpPr/>
          <p:nvPr/>
        </p:nvSpPr>
        <p:spPr>
          <a:xfrm>
            <a:off x="6996527" y="2904083"/>
            <a:ext cx="1628896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Give discount to all items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71C80F0-8E2D-4806-8BE7-86ED90FB866E}"/>
              </a:ext>
            </a:extLst>
          </p:cNvPr>
          <p:cNvSpPr/>
          <p:nvPr/>
        </p:nvSpPr>
        <p:spPr>
          <a:xfrm>
            <a:off x="2501820" y="2897872"/>
            <a:ext cx="1956578" cy="8270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600" dirty="0" err="1"/>
              <a:t>DiscountItemCommandParser</a:t>
            </a:r>
            <a:r>
              <a:rPr lang="en-SG" sz="1600" dirty="0"/>
              <a:t> parse and check user input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E54ED18-EBB8-409F-8AE9-F9A8A5FB0ED9}"/>
              </a:ext>
            </a:extLst>
          </p:cNvPr>
          <p:cNvCxnSpPr>
            <a:cxnSpLocks/>
            <a:stCxn id="36" idx="3"/>
            <a:endCxn id="56" idx="1"/>
          </p:cNvCxnSpPr>
          <p:nvPr/>
        </p:nvCxnSpPr>
        <p:spPr>
          <a:xfrm>
            <a:off x="4458398" y="3311413"/>
            <a:ext cx="2308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Elbow Connector 65">
            <a:extLst>
              <a:ext uri="{FF2B5EF4-FFF2-40B4-BE49-F238E27FC236}">
                <a16:creationId xmlns:a16="http://schemas.microsoft.com/office/drawing/2014/main" id="{4B21B724-F063-4B8F-B6E5-5A4050FA21B7}"/>
              </a:ext>
            </a:extLst>
          </p:cNvPr>
          <p:cNvCxnSpPr>
            <a:cxnSpLocks/>
            <a:stCxn id="21" idx="0"/>
            <a:endCxn id="51" idx="1"/>
          </p:cNvCxnSpPr>
          <p:nvPr/>
        </p:nvCxnSpPr>
        <p:spPr>
          <a:xfrm rot="5400000" flipH="1" flipV="1">
            <a:off x="6067758" y="1141517"/>
            <a:ext cx="827019" cy="9431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Elbow Connector 65">
            <a:extLst>
              <a:ext uri="{FF2B5EF4-FFF2-40B4-BE49-F238E27FC236}">
                <a16:creationId xmlns:a16="http://schemas.microsoft.com/office/drawing/2014/main" id="{DBE5B436-4A93-4C14-B9B3-81A6D2CF7586}"/>
              </a:ext>
            </a:extLst>
          </p:cNvPr>
          <p:cNvCxnSpPr>
            <a:cxnSpLocks/>
            <a:stCxn id="21" idx="2"/>
            <a:endCxn id="28" idx="1"/>
          </p:cNvCxnSpPr>
          <p:nvPr/>
        </p:nvCxnSpPr>
        <p:spPr>
          <a:xfrm rot="16200000" flipH="1">
            <a:off x="6101086" y="2415972"/>
            <a:ext cx="804060" cy="9868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Elbow Connector 71">
            <a:extLst>
              <a:ext uri="{FF2B5EF4-FFF2-40B4-BE49-F238E27FC236}">
                <a16:creationId xmlns:a16="http://schemas.microsoft.com/office/drawing/2014/main" id="{BCF24CFD-99A7-4A0D-A00E-F073EF1525CD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7199184" y="4357859"/>
            <a:ext cx="445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A928EE8-8C76-4C71-B97B-34E6E600A494}"/>
              </a:ext>
            </a:extLst>
          </p:cNvPr>
          <p:cNvSpPr txBox="1"/>
          <p:nvPr/>
        </p:nvSpPr>
        <p:spPr>
          <a:xfrm>
            <a:off x="5999196" y="1561478"/>
            <a:ext cx="1045885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[a range of items</a:t>
            </a:r>
            <a:r>
              <a:rPr lang="en-US" dirty="0"/>
              <a:t>]</a:t>
            </a:r>
            <a:endParaRPr lang="en-SG" sz="180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48300D9-2976-4B75-A9AE-D81CE0925CBA}"/>
              </a:ext>
            </a:extLst>
          </p:cNvPr>
          <p:cNvSpPr txBox="1"/>
          <p:nvPr/>
        </p:nvSpPr>
        <p:spPr>
          <a:xfrm>
            <a:off x="5909794" y="3319104"/>
            <a:ext cx="15828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</a:t>
            </a:r>
            <a:r>
              <a:rPr lang="en-US" sz="1801" dirty="0"/>
              <a:t>all items</a:t>
            </a:r>
            <a:r>
              <a:rPr lang="en-US" dirty="0"/>
              <a:t>]</a:t>
            </a:r>
            <a:endParaRPr lang="en-SG" sz="1801" dirty="0"/>
          </a:p>
        </p:txBody>
      </p:sp>
      <p:cxnSp>
        <p:nvCxnSpPr>
          <p:cNvPr id="77" name="Elbow Connector 73">
            <a:extLst>
              <a:ext uri="{FF2B5EF4-FFF2-40B4-BE49-F238E27FC236}">
                <a16:creationId xmlns:a16="http://schemas.microsoft.com/office/drawing/2014/main" id="{2B4BF387-2DE8-4D70-838F-42EC7EF357CA}"/>
              </a:ext>
            </a:extLst>
          </p:cNvPr>
          <p:cNvCxnSpPr>
            <a:cxnSpLocks/>
            <a:stCxn id="28" idx="3"/>
            <a:endCxn id="46" idx="2"/>
          </p:cNvCxnSpPr>
          <p:nvPr/>
        </p:nvCxnSpPr>
        <p:spPr>
          <a:xfrm flipV="1">
            <a:off x="8625423" y="2505534"/>
            <a:ext cx="473626" cy="8058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Elbow Connector 73">
            <a:extLst>
              <a:ext uri="{FF2B5EF4-FFF2-40B4-BE49-F238E27FC236}">
                <a16:creationId xmlns:a16="http://schemas.microsoft.com/office/drawing/2014/main" id="{E2510FD1-44BA-47AE-B16B-67E172F397C5}"/>
              </a:ext>
            </a:extLst>
          </p:cNvPr>
          <p:cNvCxnSpPr>
            <a:cxnSpLocks/>
            <a:stCxn id="46" idx="3"/>
            <a:endCxn id="122" idx="1"/>
          </p:cNvCxnSpPr>
          <p:nvPr/>
        </p:nvCxnSpPr>
        <p:spPr>
          <a:xfrm>
            <a:off x="9339432" y="2265151"/>
            <a:ext cx="303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B304AABA-D9C2-44E3-BF54-5AB5B0370214}"/>
              </a:ext>
            </a:extLst>
          </p:cNvPr>
          <p:cNvSpPr/>
          <p:nvPr/>
        </p:nvSpPr>
        <p:spPr>
          <a:xfrm>
            <a:off x="9643147" y="1708974"/>
            <a:ext cx="1875631" cy="111235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Show all items and save current state for undo/redo</a:t>
            </a:r>
          </a:p>
        </p:txBody>
      </p:sp>
      <p:cxnSp>
        <p:nvCxnSpPr>
          <p:cNvPr id="133" name="Elbow Connector 73">
            <a:extLst>
              <a:ext uri="{FF2B5EF4-FFF2-40B4-BE49-F238E27FC236}">
                <a16:creationId xmlns:a16="http://schemas.microsoft.com/office/drawing/2014/main" id="{708CF46B-0E98-47FD-942B-4D8E989778DA}"/>
              </a:ext>
            </a:extLst>
          </p:cNvPr>
          <p:cNvCxnSpPr>
            <a:cxnSpLocks/>
            <a:stCxn id="122" idx="3"/>
            <a:endCxn id="137" idx="3"/>
          </p:cNvCxnSpPr>
          <p:nvPr/>
        </p:nvCxnSpPr>
        <p:spPr>
          <a:xfrm flipH="1">
            <a:off x="8125720" y="2265151"/>
            <a:ext cx="3393058" cy="2085349"/>
          </a:xfrm>
          <a:prstGeom prst="bentConnector3">
            <a:avLst>
              <a:gd name="adj1" fmla="val -673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Diamond 136">
            <a:extLst>
              <a:ext uri="{FF2B5EF4-FFF2-40B4-BE49-F238E27FC236}">
                <a16:creationId xmlns:a16="http://schemas.microsoft.com/office/drawing/2014/main" id="{CF114ED6-CD80-4848-986D-DA89B7B14A25}"/>
              </a:ext>
            </a:extLst>
          </p:cNvPr>
          <p:cNvSpPr/>
          <p:nvPr/>
        </p:nvSpPr>
        <p:spPr>
          <a:xfrm>
            <a:off x="7644954" y="411011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139" name="Elbow Connector 73">
            <a:extLst>
              <a:ext uri="{FF2B5EF4-FFF2-40B4-BE49-F238E27FC236}">
                <a16:creationId xmlns:a16="http://schemas.microsoft.com/office/drawing/2014/main" id="{535B3B14-AB86-4FA8-BEFC-C3230059A1AC}"/>
              </a:ext>
            </a:extLst>
          </p:cNvPr>
          <p:cNvCxnSpPr>
            <a:cxnSpLocks/>
            <a:stCxn id="137" idx="2"/>
            <a:endCxn id="68" idx="0"/>
          </p:cNvCxnSpPr>
          <p:nvPr/>
        </p:nvCxnSpPr>
        <p:spPr>
          <a:xfrm flipH="1">
            <a:off x="7881192" y="4590883"/>
            <a:ext cx="4145" cy="554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Elbow Connector 73">
            <a:extLst>
              <a:ext uri="{FF2B5EF4-FFF2-40B4-BE49-F238E27FC236}">
                <a16:creationId xmlns:a16="http://schemas.microsoft.com/office/drawing/2014/main" id="{8C18B0E9-1A0A-431F-BDA2-F5BE5662B613}"/>
              </a:ext>
            </a:extLst>
          </p:cNvPr>
          <p:cNvCxnSpPr>
            <a:cxnSpLocks/>
            <a:stCxn id="21" idx="3"/>
            <a:endCxn id="76" idx="1"/>
          </p:cNvCxnSpPr>
          <p:nvPr/>
        </p:nvCxnSpPr>
        <p:spPr>
          <a:xfrm flipV="1">
            <a:off x="6250089" y="2265151"/>
            <a:ext cx="658945" cy="1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73">
            <a:extLst>
              <a:ext uri="{FF2B5EF4-FFF2-40B4-BE49-F238E27FC236}">
                <a16:creationId xmlns:a16="http://schemas.microsoft.com/office/drawing/2014/main" id="{33043201-77BF-4F2A-995A-1DA9359DF86B}"/>
              </a:ext>
            </a:extLst>
          </p:cNvPr>
          <p:cNvCxnSpPr>
            <a:cxnSpLocks/>
            <a:stCxn id="76" idx="3"/>
            <a:endCxn id="46" idx="1"/>
          </p:cNvCxnSpPr>
          <p:nvPr/>
        </p:nvCxnSpPr>
        <p:spPr>
          <a:xfrm>
            <a:off x="8570867" y="2265151"/>
            <a:ext cx="287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8CB1B7F2-1C4B-42FD-87E7-C64C568ACCB9}"/>
              </a:ext>
            </a:extLst>
          </p:cNvPr>
          <p:cNvSpPr/>
          <p:nvPr/>
        </p:nvSpPr>
        <p:spPr>
          <a:xfrm>
            <a:off x="6909034" y="1848421"/>
            <a:ext cx="1661833" cy="8334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Give discount to the specified items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5C1A49E-82FF-4B12-88D3-EBE3E56CA8AE}"/>
              </a:ext>
            </a:extLst>
          </p:cNvPr>
          <p:cNvSpPr txBox="1"/>
          <p:nvPr/>
        </p:nvSpPr>
        <p:spPr>
          <a:xfrm>
            <a:off x="5885788" y="833362"/>
            <a:ext cx="1045885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[an item</a:t>
            </a:r>
            <a:r>
              <a:rPr lang="en-US" dirty="0"/>
              <a:t>]</a:t>
            </a:r>
            <a:endParaRPr lang="en-SG" sz="1801" dirty="0"/>
          </a:p>
        </p:txBody>
      </p: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60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Lee Yi Can</cp:lastModifiedBy>
  <cp:revision>25</cp:revision>
  <dcterms:created xsi:type="dcterms:W3CDTF">2017-07-28T00:49:09Z</dcterms:created>
  <dcterms:modified xsi:type="dcterms:W3CDTF">2018-11-11T11:10:24Z</dcterms:modified>
</cp:coreProperties>
</file>