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365760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7C80"/>
    <a:srgbClr val="FF3300"/>
    <a:srgbClr val="FF5050"/>
    <a:srgbClr val="BEFEFC"/>
    <a:srgbClr val="3DFDF8"/>
    <a:srgbClr val="02C2BD"/>
    <a:srgbClr val="017370"/>
    <a:srgbClr val="82FE97"/>
    <a:srgbClr val="59F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098" autoAdjust="0"/>
    <p:restoredTop sz="94660"/>
  </p:normalViewPr>
  <p:slideViewPr>
    <p:cSldViewPr snapToGrid="0">
      <p:cViewPr>
        <p:scale>
          <a:sx n="50" d="100"/>
          <a:sy n="50" d="100"/>
        </p:scale>
        <p:origin x="-1531" y="-2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3591562"/>
            <a:ext cx="27432000" cy="764032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1526522"/>
            <a:ext cx="27432000" cy="529843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8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9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1168400"/>
            <a:ext cx="788670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1168400"/>
            <a:ext cx="2320290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8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5471163"/>
            <a:ext cx="31546800" cy="912875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14686283"/>
            <a:ext cx="31546800" cy="480059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3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5842000"/>
            <a:ext cx="1554480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5842000"/>
            <a:ext cx="1554480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9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168401"/>
            <a:ext cx="3154680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5379722"/>
            <a:ext cx="15473361" cy="263651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8016240"/>
            <a:ext cx="15473361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5379722"/>
            <a:ext cx="15549564" cy="263651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8016240"/>
            <a:ext cx="1554956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7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3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1463040"/>
            <a:ext cx="11796711" cy="512064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159762"/>
            <a:ext cx="18516600" cy="155956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6583680"/>
            <a:ext cx="11796711" cy="1219708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6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1463040"/>
            <a:ext cx="11796711" cy="512064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159762"/>
            <a:ext cx="18516600" cy="155956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6583680"/>
            <a:ext cx="11796711" cy="1219708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3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168401"/>
            <a:ext cx="3154680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5842000"/>
            <a:ext cx="3154680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0340322"/>
            <a:ext cx="822960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B3380-6078-4607-8330-76A9CDBCE97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0340322"/>
            <a:ext cx="1234440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0340322"/>
            <a:ext cx="822960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6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D17DD06B-556F-4040-8608-DB023ED6E1DA}"/>
              </a:ext>
            </a:extLst>
          </p:cNvPr>
          <p:cNvSpPr/>
          <p:nvPr/>
        </p:nvSpPr>
        <p:spPr>
          <a:xfrm>
            <a:off x="6141263" y="2540928"/>
            <a:ext cx="8558056" cy="16169721"/>
          </a:xfrm>
          <a:prstGeom prst="roundRect">
            <a:avLst>
              <a:gd name="adj" fmla="val 912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98" name="Rectangle: Rounded Corners 3">
            <a:extLst>
              <a:ext uri="{FF2B5EF4-FFF2-40B4-BE49-F238E27FC236}">
                <a16:creationId xmlns:a16="http://schemas.microsoft.com/office/drawing/2014/main" id="{4119F3DD-5EE4-4EE5-8C17-BB343D823EAF}"/>
              </a:ext>
            </a:extLst>
          </p:cNvPr>
          <p:cNvSpPr/>
          <p:nvPr/>
        </p:nvSpPr>
        <p:spPr>
          <a:xfrm>
            <a:off x="14921468" y="14028332"/>
            <a:ext cx="7226413" cy="4682316"/>
          </a:xfrm>
          <a:prstGeom prst="roundRect">
            <a:avLst/>
          </a:prstGeom>
          <a:solidFill>
            <a:srgbClr val="BEFEFC"/>
          </a:solidFill>
          <a:ln>
            <a:noFill/>
          </a:ln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5" tIns="96013" rIns="192025" bIns="960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44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10D81A-606D-4D20-877D-8EE4B44CE44D}"/>
              </a:ext>
            </a:extLst>
          </p:cNvPr>
          <p:cNvSpPr/>
          <p:nvPr/>
        </p:nvSpPr>
        <p:spPr>
          <a:xfrm>
            <a:off x="8255998" y="3704474"/>
            <a:ext cx="2946400" cy="52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</a:t>
            </a:r>
            <a:r>
              <a:rPr lang="en-US" sz="2800" dirty="0" err="1"/>
              <a:t>LogicManager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1FFCCE-95B5-4335-97CF-A4AA8ED2A0CB}"/>
              </a:ext>
            </a:extLst>
          </p:cNvPr>
          <p:cNvCxnSpPr>
            <a:cxnSpLocks/>
          </p:cNvCxnSpPr>
          <p:nvPr/>
        </p:nvCxnSpPr>
        <p:spPr>
          <a:xfrm flipH="1">
            <a:off x="9716906" y="4232382"/>
            <a:ext cx="0" cy="107696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0B6677-ADB5-4C74-A9DB-66FCBA3BC857}"/>
              </a:ext>
            </a:extLst>
          </p:cNvPr>
          <p:cNvSpPr/>
          <p:nvPr/>
        </p:nvSpPr>
        <p:spPr>
          <a:xfrm>
            <a:off x="9510658" y="5309344"/>
            <a:ext cx="437083" cy="1289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60BF49-608B-4B23-B025-090DB4E86849}"/>
              </a:ext>
            </a:extLst>
          </p:cNvPr>
          <p:cNvCxnSpPr>
            <a:cxnSpLocks/>
          </p:cNvCxnSpPr>
          <p:nvPr/>
        </p:nvCxnSpPr>
        <p:spPr>
          <a:xfrm>
            <a:off x="5939883" y="5329868"/>
            <a:ext cx="3570774" cy="0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20E00DB-33B9-40A9-8F68-991AD55FBE65}"/>
              </a:ext>
            </a:extLst>
          </p:cNvPr>
          <p:cNvSpPr txBox="1"/>
          <p:nvPr/>
        </p:nvSpPr>
        <p:spPr>
          <a:xfrm>
            <a:off x="6232357" y="4304294"/>
            <a:ext cx="3251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execute(“display-sales 25-12-2017”)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2A105A-B649-41B9-8424-91A291CAAF56}"/>
              </a:ext>
            </a:extLst>
          </p:cNvPr>
          <p:cNvCxnSpPr>
            <a:cxnSpLocks/>
          </p:cNvCxnSpPr>
          <p:nvPr/>
        </p:nvCxnSpPr>
        <p:spPr>
          <a:xfrm>
            <a:off x="9947740" y="10971934"/>
            <a:ext cx="2852688" cy="5545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D57F1FD-2093-417C-825A-CCE337E4F12E}"/>
              </a:ext>
            </a:extLst>
          </p:cNvPr>
          <p:cNvSpPr/>
          <p:nvPr/>
        </p:nvSpPr>
        <p:spPr>
          <a:xfrm>
            <a:off x="12797363" y="10971933"/>
            <a:ext cx="434670" cy="708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D4A37D0-725C-4F3F-B75C-ED695E16D07E}"/>
              </a:ext>
            </a:extLst>
          </p:cNvPr>
          <p:cNvSpPr txBox="1"/>
          <p:nvPr/>
        </p:nvSpPr>
        <p:spPr>
          <a:xfrm>
            <a:off x="10652954" y="10410289"/>
            <a:ext cx="180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execute()</a:t>
            </a:r>
          </a:p>
        </p:txBody>
      </p:sp>
      <p:sp>
        <p:nvSpPr>
          <p:cNvPr id="122" name="Rectangle: Rounded Corners 3">
            <a:extLst>
              <a:ext uri="{FF2B5EF4-FFF2-40B4-BE49-F238E27FC236}">
                <a16:creationId xmlns:a16="http://schemas.microsoft.com/office/drawing/2014/main" id="{39C1F76B-E264-4196-955F-FA06AC6DDAB0}"/>
              </a:ext>
            </a:extLst>
          </p:cNvPr>
          <p:cNvSpPr/>
          <p:nvPr/>
        </p:nvSpPr>
        <p:spPr>
          <a:xfrm>
            <a:off x="14924470" y="2524549"/>
            <a:ext cx="15597864" cy="11340114"/>
          </a:xfrm>
          <a:custGeom>
            <a:avLst/>
            <a:gdLst>
              <a:gd name="connsiteX0" fmla="*/ 0 w 8270240"/>
              <a:gd name="connsiteY0" fmla="*/ 1171810 h 7030720"/>
              <a:gd name="connsiteX1" fmla="*/ 1171810 w 8270240"/>
              <a:gd name="connsiteY1" fmla="*/ 0 h 7030720"/>
              <a:gd name="connsiteX2" fmla="*/ 7098430 w 8270240"/>
              <a:gd name="connsiteY2" fmla="*/ 0 h 7030720"/>
              <a:gd name="connsiteX3" fmla="*/ 8270240 w 8270240"/>
              <a:gd name="connsiteY3" fmla="*/ 1171810 h 7030720"/>
              <a:gd name="connsiteX4" fmla="*/ 8270240 w 8270240"/>
              <a:gd name="connsiteY4" fmla="*/ 5858910 h 7030720"/>
              <a:gd name="connsiteX5" fmla="*/ 7098430 w 8270240"/>
              <a:gd name="connsiteY5" fmla="*/ 7030720 h 7030720"/>
              <a:gd name="connsiteX6" fmla="*/ 1171810 w 8270240"/>
              <a:gd name="connsiteY6" fmla="*/ 7030720 h 7030720"/>
              <a:gd name="connsiteX7" fmla="*/ 0 w 8270240"/>
              <a:gd name="connsiteY7" fmla="*/ 5858910 h 7030720"/>
              <a:gd name="connsiteX8" fmla="*/ 0 w 8270240"/>
              <a:gd name="connsiteY8" fmla="*/ 1171810 h 7030720"/>
              <a:gd name="connsiteX0" fmla="*/ 0 w 8280060"/>
              <a:gd name="connsiteY0" fmla="*/ 1171810 h 7030720"/>
              <a:gd name="connsiteX1" fmla="*/ 1171810 w 8280060"/>
              <a:gd name="connsiteY1" fmla="*/ 0 h 7030720"/>
              <a:gd name="connsiteX2" fmla="*/ 7748670 w 8280060"/>
              <a:gd name="connsiteY2" fmla="*/ 0 h 7030720"/>
              <a:gd name="connsiteX3" fmla="*/ 8270240 w 8280060"/>
              <a:gd name="connsiteY3" fmla="*/ 1171810 h 7030720"/>
              <a:gd name="connsiteX4" fmla="*/ 8270240 w 8280060"/>
              <a:gd name="connsiteY4" fmla="*/ 5858910 h 7030720"/>
              <a:gd name="connsiteX5" fmla="*/ 7098430 w 8280060"/>
              <a:gd name="connsiteY5" fmla="*/ 7030720 h 7030720"/>
              <a:gd name="connsiteX6" fmla="*/ 1171810 w 8280060"/>
              <a:gd name="connsiteY6" fmla="*/ 7030720 h 7030720"/>
              <a:gd name="connsiteX7" fmla="*/ 0 w 8280060"/>
              <a:gd name="connsiteY7" fmla="*/ 5858910 h 7030720"/>
              <a:gd name="connsiteX8" fmla="*/ 0 w 8280060"/>
              <a:gd name="connsiteY8" fmla="*/ 1171810 h 7030720"/>
              <a:gd name="connsiteX0" fmla="*/ 7982 w 8288042"/>
              <a:gd name="connsiteY0" fmla="*/ 1171810 h 7030720"/>
              <a:gd name="connsiteX1" fmla="*/ 539712 w 8288042"/>
              <a:gd name="connsiteY1" fmla="*/ 10160 h 7030720"/>
              <a:gd name="connsiteX2" fmla="*/ 7756652 w 8288042"/>
              <a:gd name="connsiteY2" fmla="*/ 0 h 7030720"/>
              <a:gd name="connsiteX3" fmla="*/ 8278222 w 8288042"/>
              <a:gd name="connsiteY3" fmla="*/ 1171810 h 7030720"/>
              <a:gd name="connsiteX4" fmla="*/ 8278222 w 8288042"/>
              <a:gd name="connsiteY4" fmla="*/ 5858910 h 7030720"/>
              <a:gd name="connsiteX5" fmla="*/ 7106412 w 8288042"/>
              <a:gd name="connsiteY5" fmla="*/ 7030720 h 7030720"/>
              <a:gd name="connsiteX6" fmla="*/ 1179792 w 8288042"/>
              <a:gd name="connsiteY6" fmla="*/ 7030720 h 7030720"/>
              <a:gd name="connsiteX7" fmla="*/ 7982 w 8288042"/>
              <a:gd name="connsiteY7" fmla="*/ 5858910 h 7030720"/>
              <a:gd name="connsiteX8" fmla="*/ 7982 w 8288042"/>
              <a:gd name="connsiteY8" fmla="*/ 1171810 h 7030720"/>
              <a:gd name="connsiteX0" fmla="*/ 9676 w 8289736"/>
              <a:gd name="connsiteY0" fmla="*/ 1171810 h 7034394"/>
              <a:gd name="connsiteX1" fmla="*/ 541406 w 8289736"/>
              <a:gd name="connsiteY1" fmla="*/ 10160 h 7034394"/>
              <a:gd name="connsiteX2" fmla="*/ 7758346 w 8289736"/>
              <a:gd name="connsiteY2" fmla="*/ 0 h 7034394"/>
              <a:gd name="connsiteX3" fmla="*/ 8279916 w 8289736"/>
              <a:gd name="connsiteY3" fmla="*/ 1171810 h 7034394"/>
              <a:gd name="connsiteX4" fmla="*/ 8279916 w 8289736"/>
              <a:gd name="connsiteY4" fmla="*/ 5858910 h 7034394"/>
              <a:gd name="connsiteX5" fmla="*/ 7108106 w 8289736"/>
              <a:gd name="connsiteY5" fmla="*/ 7030720 h 7034394"/>
              <a:gd name="connsiteX6" fmla="*/ 1181486 w 8289736"/>
              <a:gd name="connsiteY6" fmla="*/ 7030720 h 7034394"/>
              <a:gd name="connsiteX7" fmla="*/ 0 w 8289736"/>
              <a:gd name="connsiteY7" fmla="*/ 6468510 h 7034394"/>
              <a:gd name="connsiteX8" fmla="*/ 9676 w 8289736"/>
              <a:gd name="connsiteY8" fmla="*/ 1171810 h 7034394"/>
              <a:gd name="connsiteX0" fmla="*/ 9676 w 8289736"/>
              <a:gd name="connsiteY0" fmla="*/ 1171810 h 7034394"/>
              <a:gd name="connsiteX1" fmla="*/ 541406 w 8289736"/>
              <a:gd name="connsiteY1" fmla="*/ 10160 h 7034394"/>
              <a:gd name="connsiteX2" fmla="*/ 7758346 w 8289736"/>
              <a:gd name="connsiteY2" fmla="*/ 0 h 7034394"/>
              <a:gd name="connsiteX3" fmla="*/ 8279916 w 8289736"/>
              <a:gd name="connsiteY3" fmla="*/ 1171810 h 7034394"/>
              <a:gd name="connsiteX4" fmla="*/ 8260564 w 8289736"/>
              <a:gd name="connsiteY4" fmla="*/ 6362072 h 7034394"/>
              <a:gd name="connsiteX5" fmla="*/ 7108106 w 8289736"/>
              <a:gd name="connsiteY5" fmla="*/ 7030720 h 7034394"/>
              <a:gd name="connsiteX6" fmla="*/ 1181486 w 8289736"/>
              <a:gd name="connsiteY6" fmla="*/ 7030720 h 7034394"/>
              <a:gd name="connsiteX7" fmla="*/ 0 w 8289736"/>
              <a:gd name="connsiteY7" fmla="*/ 6468510 h 7034394"/>
              <a:gd name="connsiteX8" fmla="*/ 9676 w 8289736"/>
              <a:gd name="connsiteY8" fmla="*/ 1171810 h 7034394"/>
              <a:gd name="connsiteX0" fmla="*/ 9676 w 8289736"/>
              <a:gd name="connsiteY0" fmla="*/ 1171810 h 7034394"/>
              <a:gd name="connsiteX1" fmla="*/ 541406 w 8289736"/>
              <a:gd name="connsiteY1" fmla="*/ 10160 h 7034394"/>
              <a:gd name="connsiteX2" fmla="*/ 7758346 w 8289736"/>
              <a:gd name="connsiteY2" fmla="*/ 0 h 7034394"/>
              <a:gd name="connsiteX3" fmla="*/ 8279916 w 8289736"/>
              <a:gd name="connsiteY3" fmla="*/ 1171810 h 7034394"/>
              <a:gd name="connsiteX4" fmla="*/ 8271007 w 8289736"/>
              <a:gd name="connsiteY4" fmla="*/ 6391101 h 7034394"/>
              <a:gd name="connsiteX5" fmla="*/ 7108106 w 8289736"/>
              <a:gd name="connsiteY5" fmla="*/ 7030720 h 7034394"/>
              <a:gd name="connsiteX6" fmla="*/ 1181486 w 8289736"/>
              <a:gd name="connsiteY6" fmla="*/ 7030720 h 7034394"/>
              <a:gd name="connsiteX7" fmla="*/ 0 w 8289736"/>
              <a:gd name="connsiteY7" fmla="*/ 6468510 h 7034394"/>
              <a:gd name="connsiteX8" fmla="*/ 9676 w 8289736"/>
              <a:gd name="connsiteY8" fmla="*/ 1171810 h 7034394"/>
              <a:gd name="connsiteX0" fmla="*/ 9676 w 8289736"/>
              <a:gd name="connsiteY0" fmla="*/ 1171810 h 7034394"/>
              <a:gd name="connsiteX1" fmla="*/ 646160 w 8289736"/>
              <a:gd name="connsiteY1" fmla="*/ 24061 h 7034394"/>
              <a:gd name="connsiteX2" fmla="*/ 7758346 w 8289736"/>
              <a:gd name="connsiteY2" fmla="*/ 0 h 7034394"/>
              <a:gd name="connsiteX3" fmla="*/ 8279916 w 8289736"/>
              <a:gd name="connsiteY3" fmla="*/ 1171810 h 7034394"/>
              <a:gd name="connsiteX4" fmla="*/ 8271007 w 8289736"/>
              <a:gd name="connsiteY4" fmla="*/ 6391101 h 7034394"/>
              <a:gd name="connsiteX5" fmla="*/ 7108106 w 8289736"/>
              <a:gd name="connsiteY5" fmla="*/ 7030720 h 7034394"/>
              <a:gd name="connsiteX6" fmla="*/ 1181486 w 8289736"/>
              <a:gd name="connsiteY6" fmla="*/ 7030720 h 7034394"/>
              <a:gd name="connsiteX7" fmla="*/ 0 w 8289736"/>
              <a:gd name="connsiteY7" fmla="*/ 6468510 h 7034394"/>
              <a:gd name="connsiteX8" fmla="*/ 9676 w 8289736"/>
              <a:gd name="connsiteY8" fmla="*/ 1171810 h 703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9736" h="7034394">
                <a:moveTo>
                  <a:pt x="9676" y="1171810"/>
                </a:moveTo>
                <a:cubicBezTo>
                  <a:pt x="9676" y="524637"/>
                  <a:pt x="-1013" y="24061"/>
                  <a:pt x="646160" y="24061"/>
                </a:cubicBezTo>
                <a:lnTo>
                  <a:pt x="7758346" y="0"/>
                </a:lnTo>
                <a:cubicBezTo>
                  <a:pt x="8405519" y="0"/>
                  <a:pt x="8279916" y="524637"/>
                  <a:pt x="8279916" y="1171810"/>
                </a:cubicBezTo>
                <a:cubicBezTo>
                  <a:pt x="8273465" y="2901897"/>
                  <a:pt x="8277458" y="4661014"/>
                  <a:pt x="8271007" y="6391101"/>
                </a:cubicBezTo>
                <a:cubicBezTo>
                  <a:pt x="8271007" y="7038274"/>
                  <a:pt x="7755279" y="7030720"/>
                  <a:pt x="7108106" y="7030720"/>
                </a:cubicBezTo>
                <a:lnTo>
                  <a:pt x="1181486" y="7030720"/>
                </a:lnTo>
                <a:cubicBezTo>
                  <a:pt x="534313" y="7030720"/>
                  <a:pt x="0" y="7115683"/>
                  <a:pt x="0" y="6468510"/>
                </a:cubicBezTo>
                <a:cubicBezTo>
                  <a:pt x="3225" y="4702943"/>
                  <a:pt x="6451" y="2937377"/>
                  <a:pt x="9676" y="1171810"/>
                </a:cubicBezTo>
                <a:close/>
              </a:path>
            </a:pathLst>
          </a:custGeom>
          <a:solidFill>
            <a:srgbClr val="E4D6F6"/>
          </a:solidFill>
          <a:ln>
            <a:noFill/>
          </a:ln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5" tIns="96013" rIns="192025" bIns="960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44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201E19-0354-4126-BF8F-A0781D3E355F}"/>
              </a:ext>
            </a:extLst>
          </p:cNvPr>
          <p:cNvSpPr/>
          <p:nvPr/>
        </p:nvSpPr>
        <p:spPr>
          <a:xfrm>
            <a:off x="15336746" y="9992672"/>
            <a:ext cx="1674263" cy="52790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:Model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E84890F-2C17-4363-A8F5-EF0C4F23E837}"/>
              </a:ext>
            </a:extLst>
          </p:cNvPr>
          <p:cNvCxnSpPr>
            <a:cxnSpLocks/>
          </p:cNvCxnSpPr>
          <p:nvPr/>
        </p:nvCxnSpPr>
        <p:spPr>
          <a:xfrm>
            <a:off x="13238831" y="11428338"/>
            <a:ext cx="2755288" cy="0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146910A-A409-4F65-962D-C7F304D07EA5}"/>
              </a:ext>
            </a:extLst>
          </p:cNvPr>
          <p:cNvSpPr/>
          <p:nvPr/>
        </p:nvSpPr>
        <p:spPr>
          <a:xfrm>
            <a:off x="15969928" y="11403412"/>
            <a:ext cx="480256" cy="21031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C25DC7D-65B2-4902-91B9-385189AD24D6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16173875" y="10520577"/>
            <a:ext cx="0" cy="90776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2F7E178-B44B-44D2-9AB5-D525D976C276}"/>
              </a:ext>
            </a:extLst>
          </p:cNvPr>
          <p:cNvSpPr txBox="1"/>
          <p:nvPr/>
        </p:nvSpPr>
        <p:spPr>
          <a:xfrm>
            <a:off x="13382435" y="10933509"/>
            <a:ext cx="286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7030A0"/>
                </a:solidFill>
              </a:rPr>
              <a:t>getSalesReport</a:t>
            </a:r>
            <a:r>
              <a:rPr lang="en-US" sz="2800" dirty="0">
                <a:solidFill>
                  <a:srgbClr val="7030A0"/>
                </a:solidFill>
              </a:rPr>
              <a:t>(d)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EAB9A0F-AD40-4E93-BBF0-F24B6ED1389C}"/>
              </a:ext>
            </a:extLst>
          </p:cNvPr>
          <p:cNvCxnSpPr>
            <a:cxnSpLocks/>
          </p:cNvCxnSpPr>
          <p:nvPr/>
        </p:nvCxnSpPr>
        <p:spPr>
          <a:xfrm>
            <a:off x="16450191" y="11658600"/>
            <a:ext cx="2776328" cy="0"/>
          </a:xfrm>
          <a:prstGeom prst="straightConnector1">
            <a:avLst/>
          </a:prstGeom>
          <a:ln>
            <a:solidFill>
              <a:srgbClr val="7030A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487F74B-F4CC-4652-BBA5-5F49D441B21A}"/>
              </a:ext>
            </a:extLst>
          </p:cNvPr>
          <p:cNvSpPr/>
          <p:nvPr/>
        </p:nvSpPr>
        <p:spPr>
          <a:xfrm>
            <a:off x="18271616" y="10466024"/>
            <a:ext cx="2784166" cy="5590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</a:t>
            </a:r>
            <a:r>
              <a:rPr lang="en-US" sz="2800" dirty="0" err="1"/>
              <a:t>RestaurantBook</a:t>
            </a:r>
            <a:endParaRPr lang="en-US" sz="28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5591863-C129-44E0-B7CE-9383079E94B0}"/>
              </a:ext>
            </a:extLst>
          </p:cNvPr>
          <p:cNvSpPr txBox="1"/>
          <p:nvPr/>
        </p:nvSpPr>
        <p:spPr>
          <a:xfrm>
            <a:off x="16487626" y="11166728"/>
            <a:ext cx="2861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7030A0"/>
                </a:solidFill>
              </a:rPr>
              <a:t>getSalesReport</a:t>
            </a:r>
            <a:r>
              <a:rPr lang="en-US" sz="2800" dirty="0">
                <a:solidFill>
                  <a:srgbClr val="7030A0"/>
                </a:solidFill>
              </a:rPr>
              <a:t>(d)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BF01407-BD4B-4905-8E07-E6507660DCFD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19456870" y="11014797"/>
            <a:ext cx="6224" cy="64380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D08A1F9-ADAF-4E08-897A-84C5B9C9EB5D}"/>
              </a:ext>
            </a:extLst>
          </p:cNvPr>
          <p:cNvSpPr/>
          <p:nvPr/>
        </p:nvSpPr>
        <p:spPr>
          <a:xfrm>
            <a:off x="19226519" y="11658603"/>
            <a:ext cx="473150" cy="17007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8F67A49-5093-4E90-842D-D0303E634645}"/>
              </a:ext>
            </a:extLst>
          </p:cNvPr>
          <p:cNvCxnSpPr>
            <a:cxnSpLocks/>
          </p:cNvCxnSpPr>
          <p:nvPr/>
        </p:nvCxnSpPr>
        <p:spPr>
          <a:xfrm>
            <a:off x="19687224" y="12070081"/>
            <a:ext cx="3721331" cy="0"/>
          </a:xfrm>
          <a:prstGeom prst="straightConnector1">
            <a:avLst/>
          </a:prstGeom>
          <a:ln>
            <a:solidFill>
              <a:srgbClr val="7030A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8BAC14E6-62A9-468D-B24D-85B3FDE4679E}"/>
              </a:ext>
            </a:extLst>
          </p:cNvPr>
          <p:cNvSpPr txBox="1"/>
          <p:nvPr/>
        </p:nvSpPr>
        <p:spPr>
          <a:xfrm>
            <a:off x="19861979" y="11546866"/>
            <a:ext cx="3647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7030A0"/>
                </a:solidFill>
              </a:rPr>
              <a:t>generateSalesReport</a:t>
            </a:r>
            <a:r>
              <a:rPr lang="en-US" sz="2800" dirty="0">
                <a:solidFill>
                  <a:srgbClr val="7030A0"/>
                </a:solidFill>
              </a:rPr>
              <a:t>(d)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F5AC8E8-5D4F-4A0E-B5D1-91A3D6578F75}"/>
              </a:ext>
            </a:extLst>
          </p:cNvPr>
          <p:cNvSpPr/>
          <p:nvPr/>
        </p:nvSpPr>
        <p:spPr>
          <a:xfrm>
            <a:off x="22125202" y="10902778"/>
            <a:ext cx="3027413" cy="52790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</a:t>
            </a:r>
            <a:r>
              <a:rPr lang="en-US" sz="2800" dirty="0" err="1"/>
              <a:t>UniqueRecordList</a:t>
            </a:r>
            <a:endParaRPr lang="en-US" sz="2800" dirty="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CB82EAD-3FB0-4C6B-8974-169B24B52C2B}"/>
              </a:ext>
            </a:extLst>
          </p:cNvPr>
          <p:cNvCxnSpPr>
            <a:cxnSpLocks/>
          </p:cNvCxnSpPr>
          <p:nvPr/>
        </p:nvCxnSpPr>
        <p:spPr>
          <a:xfrm>
            <a:off x="23638906" y="11355168"/>
            <a:ext cx="0" cy="71491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7433EDF-032F-4D3F-BD7B-46B2A676AFE2}"/>
              </a:ext>
            </a:extLst>
          </p:cNvPr>
          <p:cNvSpPr/>
          <p:nvPr/>
        </p:nvSpPr>
        <p:spPr>
          <a:xfrm>
            <a:off x="23424169" y="12070075"/>
            <a:ext cx="473150" cy="10698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1F4E5D3-96BD-468D-972F-82A193F5FBBD}"/>
              </a:ext>
            </a:extLst>
          </p:cNvPr>
          <p:cNvCxnSpPr>
            <a:cxnSpLocks/>
          </p:cNvCxnSpPr>
          <p:nvPr/>
        </p:nvCxnSpPr>
        <p:spPr>
          <a:xfrm>
            <a:off x="23884874" y="12283438"/>
            <a:ext cx="3196585" cy="0"/>
          </a:xfrm>
          <a:prstGeom prst="straightConnector1">
            <a:avLst/>
          </a:prstGeom>
          <a:ln>
            <a:solidFill>
              <a:srgbClr val="7030A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6A57E6E-B29F-484D-848A-F557E0428279}"/>
              </a:ext>
            </a:extLst>
          </p:cNvPr>
          <p:cNvSpPr/>
          <p:nvPr/>
        </p:nvSpPr>
        <p:spPr>
          <a:xfrm>
            <a:off x="27081459" y="12067735"/>
            <a:ext cx="3027413" cy="52790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s:SalesReport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8C7023-0391-4F3B-96EA-8738F513BB37}"/>
              </a:ext>
            </a:extLst>
          </p:cNvPr>
          <p:cNvSpPr txBox="1"/>
          <p:nvPr/>
        </p:nvSpPr>
        <p:spPr>
          <a:xfrm>
            <a:off x="24143860" y="11755864"/>
            <a:ext cx="2997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7030A0"/>
                </a:solidFill>
              </a:rPr>
              <a:t>SalesReport</a:t>
            </a:r>
            <a:r>
              <a:rPr lang="en-US" sz="2800" dirty="0">
                <a:solidFill>
                  <a:srgbClr val="7030A0"/>
                </a:solidFill>
              </a:rPr>
              <a:t>(</a:t>
            </a:r>
            <a:r>
              <a:rPr lang="en-US" sz="2800" dirty="0" err="1">
                <a:solidFill>
                  <a:srgbClr val="7030A0"/>
                </a:solidFill>
              </a:rPr>
              <a:t>d,list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8233E66-4EFA-4A77-ADFF-3C99CB76932C}"/>
              </a:ext>
            </a:extLst>
          </p:cNvPr>
          <p:cNvSpPr/>
          <p:nvPr/>
        </p:nvSpPr>
        <p:spPr>
          <a:xfrm>
            <a:off x="29158033" y="12583883"/>
            <a:ext cx="460700" cy="2616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FBB1753-1030-4FCA-8331-07E8EB41DDB3}"/>
              </a:ext>
            </a:extLst>
          </p:cNvPr>
          <p:cNvCxnSpPr>
            <a:cxnSpLocks/>
          </p:cNvCxnSpPr>
          <p:nvPr/>
        </p:nvCxnSpPr>
        <p:spPr>
          <a:xfrm>
            <a:off x="23884871" y="12836707"/>
            <a:ext cx="5273163" cy="8789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10F8E0F-7EBC-489E-ABB2-A418AD9A83C3}"/>
              </a:ext>
            </a:extLst>
          </p:cNvPr>
          <p:cNvCxnSpPr>
            <a:cxnSpLocks/>
          </p:cNvCxnSpPr>
          <p:nvPr/>
        </p:nvCxnSpPr>
        <p:spPr>
          <a:xfrm>
            <a:off x="19687224" y="13103350"/>
            <a:ext cx="3721331" cy="0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6F04DF9-0DC9-4759-A517-99AD98480297}"/>
              </a:ext>
            </a:extLst>
          </p:cNvPr>
          <p:cNvCxnSpPr>
            <a:cxnSpLocks/>
          </p:cNvCxnSpPr>
          <p:nvPr/>
        </p:nvCxnSpPr>
        <p:spPr>
          <a:xfrm>
            <a:off x="16450191" y="13341097"/>
            <a:ext cx="2776328" cy="0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6F33BBA-9FBF-43D5-9EBE-E60219DBC209}"/>
              </a:ext>
            </a:extLst>
          </p:cNvPr>
          <p:cNvCxnSpPr>
            <a:cxnSpLocks/>
          </p:cNvCxnSpPr>
          <p:nvPr/>
        </p:nvCxnSpPr>
        <p:spPr>
          <a:xfrm>
            <a:off x="13236772" y="13479100"/>
            <a:ext cx="2733156" cy="0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3" name="Rectangle: Rounded Corners 3">
            <a:extLst>
              <a:ext uri="{FF2B5EF4-FFF2-40B4-BE49-F238E27FC236}">
                <a16:creationId xmlns:a16="http://schemas.microsoft.com/office/drawing/2014/main" id="{7FEEE5A6-B008-437A-8E76-861B5D6A6E32}"/>
              </a:ext>
            </a:extLst>
          </p:cNvPr>
          <p:cNvSpPr/>
          <p:nvPr/>
        </p:nvSpPr>
        <p:spPr>
          <a:xfrm>
            <a:off x="22286154" y="14015986"/>
            <a:ext cx="8236180" cy="4701591"/>
          </a:xfrm>
          <a:prstGeom prst="roundRect">
            <a:avLst/>
          </a:prstGeom>
          <a:solidFill>
            <a:srgbClr val="82FE97"/>
          </a:solidFill>
          <a:ln>
            <a:noFill/>
          </a:ln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5" tIns="96013" rIns="192025" bIns="960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44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A0DCA88-321D-4C4D-B964-A9BAB25783B4}"/>
              </a:ext>
            </a:extLst>
          </p:cNvPr>
          <p:cNvSpPr txBox="1"/>
          <p:nvPr/>
        </p:nvSpPr>
        <p:spPr>
          <a:xfrm>
            <a:off x="14299181" y="12955881"/>
            <a:ext cx="402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1718F44-4BFB-4654-B831-088E26D9C3F8}"/>
              </a:ext>
            </a:extLst>
          </p:cNvPr>
          <p:cNvCxnSpPr>
            <a:cxnSpLocks/>
          </p:cNvCxnSpPr>
          <p:nvPr/>
        </p:nvCxnSpPr>
        <p:spPr>
          <a:xfrm flipV="1">
            <a:off x="13236773" y="14549797"/>
            <a:ext cx="3541640" cy="8468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E749F64-D997-4634-855C-281CFE021EC2}"/>
              </a:ext>
            </a:extLst>
          </p:cNvPr>
          <p:cNvSpPr/>
          <p:nvPr/>
        </p:nvSpPr>
        <p:spPr>
          <a:xfrm>
            <a:off x="19529493" y="14237439"/>
            <a:ext cx="2366027" cy="527906"/>
          </a:xfrm>
          <a:prstGeom prst="rect">
            <a:avLst/>
          </a:prstGeom>
          <a:solidFill>
            <a:srgbClr val="017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</a:t>
            </a:r>
            <a:r>
              <a:rPr lang="en-US" sz="2800" dirty="0" err="1"/>
              <a:t>EventsCenter</a:t>
            </a:r>
            <a:endParaRPr lang="en-US" sz="28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9766D13-5314-4D4B-938A-ACE8FEC77058}"/>
              </a:ext>
            </a:extLst>
          </p:cNvPr>
          <p:cNvSpPr txBox="1"/>
          <p:nvPr/>
        </p:nvSpPr>
        <p:spPr>
          <a:xfrm>
            <a:off x="14801611" y="15209237"/>
            <a:ext cx="122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7370"/>
                </a:solidFill>
              </a:rPr>
              <a:t>post(e)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0E0289A-E1CA-4478-BF32-FA2E900CEAF0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20942093" y="14775423"/>
            <a:ext cx="4132" cy="900727"/>
          </a:xfrm>
          <a:prstGeom prst="line">
            <a:avLst/>
          </a:prstGeom>
          <a:ln w="19050">
            <a:solidFill>
              <a:srgbClr val="01737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E99AE0A-2342-4139-B818-E03F2F274614}"/>
              </a:ext>
            </a:extLst>
          </p:cNvPr>
          <p:cNvSpPr/>
          <p:nvPr/>
        </p:nvSpPr>
        <p:spPr>
          <a:xfrm>
            <a:off x="17770078" y="14957128"/>
            <a:ext cx="300256" cy="203119"/>
          </a:xfrm>
          <a:prstGeom prst="rect">
            <a:avLst/>
          </a:prstGeom>
          <a:solidFill>
            <a:srgbClr val="0173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E0AD83D-02D9-4A37-8287-6058CDD4304F}"/>
              </a:ext>
            </a:extLst>
          </p:cNvPr>
          <p:cNvSpPr/>
          <p:nvPr/>
        </p:nvSpPr>
        <p:spPr>
          <a:xfrm>
            <a:off x="16777923" y="14159403"/>
            <a:ext cx="2456481" cy="797725"/>
          </a:xfrm>
          <a:prstGeom prst="rect">
            <a:avLst/>
          </a:prstGeom>
          <a:solidFill>
            <a:srgbClr val="017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e:DisplaySalesReportEvent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50453C2-5976-44A4-ACCA-D78A0B2FD611}"/>
              </a:ext>
            </a:extLst>
          </p:cNvPr>
          <p:cNvSpPr txBox="1"/>
          <p:nvPr/>
        </p:nvSpPr>
        <p:spPr>
          <a:xfrm>
            <a:off x="13696491" y="13657854"/>
            <a:ext cx="50838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17370"/>
                </a:solidFill>
              </a:rPr>
              <a:t>DisplaySales</a:t>
            </a:r>
            <a:endParaRPr lang="en-US" sz="2800" dirty="0">
              <a:solidFill>
                <a:srgbClr val="017370"/>
              </a:solidFill>
            </a:endParaRPr>
          </a:p>
          <a:p>
            <a:r>
              <a:rPr lang="en-US" sz="2800" dirty="0" err="1">
                <a:solidFill>
                  <a:srgbClr val="017370"/>
                </a:solidFill>
              </a:rPr>
              <a:t>ReportEvent</a:t>
            </a:r>
            <a:r>
              <a:rPr lang="en-US" sz="2800" dirty="0">
                <a:solidFill>
                  <a:srgbClr val="017370"/>
                </a:solidFill>
              </a:rPr>
              <a:t>(s)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2CF0B8-F987-4FFA-A319-A5F230557FA4}"/>
              </a:ext>
            </a:extLst>
          </p:cNvPr>
          <p:cNvCxnSpPr>
            <a:cxnSpLocks/>
            <a:endCxn id="173" idx="2"/>
          </p:cNvCxnSpPr>
          <p:nvPr/>
        </p:nvCxnSpPr>
        <p:spPr>
          <a:xfrm>
            <a:off x="13225770" y="15157682"/>
            <a:ext cx="4694436" cy="2565"/>
          </a:xfrm>
          <a:prstGeom prst="straightConnector1">
            <a:avLst/>
          </a:prstGeom>
          <a:ln>
            <a:solidFill>
              <a:srgbClr val="01737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0EEA583-5CB9-4695-9938-2E25EE4E82C2}"/>
              </a:ext>
            </a:extLst>
          </p:cNvPr>
          <p:cNvCxnSpPr>
            <a:cxnSpLocks/>
          </p:cNvCxnSpPr>
          <p:nvPr/>
        </p:nvCxnSpPr>
        <p:spPr>
          <a:xfrm>
            <a:off x="13236769" y="15687794"/>
            <a:ext cx="7553550" cy="12438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7628360-1AAC-40DA-8AF5-33E5022883A1}"/>
              </a:ext>
            </a:extLst>
          </p:cNvPr>
          <p:cNvSpPr/>
          <p:nvPr/>
        </p:nvSpPr>
        <p:spPr>
          <a:xfrm>
            <a:off x="20790323" y="15676150"/>
            <a:ext cx="311804" cy="2370797"/>
          </a:xfrm>
          <a:prstGeom prst="rect">
            <a:avLst/>
          </a:prstGeom>
          <a:solidFill>
            <a:srgbClr val="0173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E62AA02-ADCE-49CB-9464-B7F52850FB17}"/>
              </a:ext>
            </a:extLst>
          </p:cNvPr>
          <p:cNvCxnSpPr>
            <a:cxnSpLocks/>
          </p:cNvCxnSpPr>
          <p:nvPr/>
        </p:nvCxnSpPr>
        <p:spPr>
          <a:xfrm>
            <a:off x="20997770" y="15899612"/>
            <a:ext cx="3242721" cy="0"/>
          </a:xfrm>
          <a:prstGeom prst="straightConnector1">
            <a:avLst/>
          </a:prstGeom>
          <a:ln>
            <a:solidFill>
              <a:srgbClr val="01737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83BB7B1B-263D-460D-9ECC-ADDC1838FEAF}"/>
              </a:ext>
            </a:extLst>
          </p:cNvPr>
          <p:cNvSpPr txBox="1"/>
          <p:nvPr/>
        </p:nvSpPr>
        <p:spPr>
          <a:xfrm>
            <a:off x="21055782" y="14945506"/>
            <a:ext cx="5151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B050"/>
                </a:solidFill>
              </a:rPr>
              <a:t>handleDisplay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 err="1">
                <a:solidFill>
                  <a:srgbClr val="00B050"/>
                </a:solidFill>
              </a:rPr>
              <a:t>SalesReportEvent</a:t>
            </a:r>
            <a:r>
              <a:rPr lang="en-US" sz="2800" dirty="0">
                <a:solidFill>
                  <a:srgbClr val="00B050"/>
                </a:solidFill>
              </a:rPr>
              <a:t>(e)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6F2600F-622A-470C-8149-84410F8B6679}"/>
              </a:ext>
            </a:extLst>
          </p:cNvPr>
          <p:cNvSpPr/>
          <p:nvPr/>
        </p:nvSpPr>
        <p:spPr>
          <a:xfrm>
            <a:off x="23805381" y="14402429"/>
            <a:ext cx="2481734" cy="60728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</a:t>
            </a:r>
            <a:r>
              <a:rPr lang="en-US" sz="2800" dirty="0" err="1"/>
              <a:t>MainWindow</a:t>
            </a:r>
            <a:endParaRPr lang="en-US" sz="2800" dirty="0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F10D66EA-ABB7-410D-BC05-6BC5BFBD6DEE}"/>
              </a:ext>
            </a:extLst>
          </p:cNvPr>
          <p:cNvCxnSpPr>
            <a:cxnSpLocks/>
          </p:cNvCxnSpPr>
          <p:nvPr/>
        </p:nvCxnSpPr>
        <p:spPr>
          <a:xfrm>
            <a:off x="24385064" y="15013854"/>
            <a:ext cx="0" cy="86459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010AE08-A996-4D92-ADB2-BD49A0D911DD}"/>
              </a:ext>
            </a:extLst>
          </p:cNvPr>
          <p:cNvSpPr/>
          <p:nvPr/>
        </p:nvSpPr>
        <p:spPr>
          <a:xfrm>
            <a:off x="24259437" y="15878444"/>
            <a:ext cx="311804" cy="20693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A89AAC28-E393-4CAB-8787-28E2092DB06E}"/>
              </a:ext>
            </a:extLst>
          </p:cNvPr>
          <p:cNvCxnSpPr>
            <a:cxnSpLocks/>
          </p:cNvCxnSpPr>
          <p:nvPr/>
        </p:nvCxnSpPr>
        <p:spPr>
          <a:xfrm>
            <a:off x="24555368" y="15981911"/>
            <a:ext cx="2013314" cy="0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id="{02ABB3D2-4917-42A0-9974-773B279AD398}"/>
              </a:ext>
            </a:extLst>
          </p:cNvPr>
          <p:cNvSpPr/>
          <p:nvPr/>
        </p:nvSpPr>
        <p:spPr>
          <a:xfrm>
            <a:off x="26568682" y="15567934"/>
            <a:ext cx="2481734" cy="827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</a:t>
            </a:r>
            <a:r>
              <a:rPr lang="en-US" sz="2800" dirty="0" err="1"/>
              <a:t>SalesReportWindow</a:t>
            </a:r>
            <a:endParaRPr lang="en-US" sz="28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3AEA96B-EF95-4D32-B04F-9C4D061764FE}"/>
              </a:ext>
            </a:extLst>
          </p:cNvPr>
          <p:cNvSpPr txBox="1"/>
          <p:nvPr/>
        </p:nvSpPr>
        <p:spPr>
          <a:xfrm>
            <a:off x="24600821" y="15092013"/>
            <a:ext cx="1997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B050"/>
                </a:solidFill>
              </a:rPr>
              <a:t>SalesReport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>
                <a:solidFill>
                  <a:srgbClr val="00B050"/>
                </a:solidFill>
              </a:rPr>
              <a:t>Window(s)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181F1375-D2B0-4BD9-B24F-C6AEE9920071}"/>
              </a:ext>
            </a:extLst>
          </p:cNvPr>
          <p:cNvSpPr/>
          <p:nvPr/>
        </p:nvSpPr>
        <p:spPr>
          <a:xfrm>
            <a:off x="27625499" y="16366968"/>
            <a:ext cx="295931" cy="1802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BE6EC93F-9B21-4957-9D04-58E7C8AA42C1}"/>
              </a:ext>
            </a:extLst>
          </p:cNvPr>
          <p:cNvCxnSpPr>
            <a:cxnSpLocks/>
          </p:cNvCxnSpPr>
          <p:nvPr/>
        </p:nvCxnSpPr>
        <p:spPr>
          <a:xfrm>
            <a:off x="24555368" y="16547210"/>
            <a:ext cx="3034726" cy="0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CF44B1B-5B80-4935-8461-7ECFF48E36BE}"/>
              </a:ext>
            </a:extLst>
          </p:cNvPr>
          <p:cNvCxnSpPr>
            <a:cxnSpLocks/>
          </p:cNvCxnSpPr>
          <p:nvPr/>
        </p:nvCxnSpPr>
        <p:spPr>
          <a:xfrm>
            <a:off x="24555369" y="17036435"/>
            <a:ext cx="3063085" cy="0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2D0C133-1125-40C6-92DC-DD12A3FC5041}"/>
              </a:ext>
            </a:extLst>
          </p:cNvPr>
          <p:cNvCxnSpPr>
            <a:cxnSpLocks/>
          </p:cNvCxnSpPr>
          <p:nvPr/>
        </p:nvCxnSpPr>
        <p:spPr>
          <a:xfrm>
            <a:off x="27770717" y="16555794"/>
            <a:ext cx="0" cy="42768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B42ED81-1D4D-4D2B-B73F-3F2384ADB5A2}"/>
              </a:ext>
            </a:extLst>
          </p:cNvPr>
          <p:cNvSpPr/>
          <p:nvPr/>
        </p:nvSpPr>
        <p:spPr>
          <a:xfrm>
            <a:off x="27637126" y="16992066"/>
            <a:ext cx="314223" cy="827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C26A683-A032-4600-B1F0-19B2745A2793}"/>
              </a:ext>
            </a:extLst>
          </p:cNvPr>
          <p:cNvSpPr txBox="1"/>
          <p:nvPr/>
        </p:nvSpPr>
        <p:spPr>
          <a:xfrm>
            <a:off x="25437964" y="16527901"/>
            <a:ext cx="1304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show()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51E9719D-C261-44A9-8019-1EF381C16CF7}"/>
              </a:ext>
            </a:extLst>
          </p:cNvPr>
          <p:cNvSpPr/>
          <p:nvPr/>
        </p:nvSpPr>
        <p:spPr>
          <a:xfrm>
            <a:off x="27773464" y="17219012"/>
            <a:ext cx="295931" cy="3651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sp>
        <p:nvSpPr>
          <p:cNvPr id="300" name="Freeform: Shape 299">
            <a:extLst>
              <a:ext uri="{FF2B5EF4-FFF2-40B4-BE49-F238E27FC236}">
                <a16:creationId xmlns:a16="http://schemas.microsoft.com/office/drawing/2014/main" id="{6509861B-8F4F-49F8-B6C4-A38652C3E1D2}"/>
              </a:ext>
            </a:extLst>
          </p:cNvPr>
          <p:cNvSpPr/>
          <p:nvPr/>
        </p:nvSpPr>
        <p:spPr>
          <a:xfrm>
            <a:off x="27984451" y="17079894"/>
            <a:ext cx="443199" cy="156547"/>
          </a:xfrm>
          <a:custGeom>
            <a:avLst/>
            <a:gdLst>
              <a:gd name="connsiteX0" fmla="*/ 0 w 443199"/>
              <a:gd name="connsiteY0" fmla="*/ 4147 h 156547"/>
              <a:gd name="connsiteX1" fmla="*/ 441960 w 443199"/>
              <a:gd name="connsiteY1" fmla="*/ 19387 h 156547"/>
              <a:gd name="connsiteX2" fmla="*/ 106680 w 443199"/>
              <a:gd name="connsiteY2" fmla="*/ 156547 h 1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199" h="156547">
                <a:moveTo>
                  <a:pt x="0" y="4147"/>
                </a:moveTo>
                <a:cubicBezTo>
                  <a:pt x="212090" y="-933"/>
                  <a:pt x="424180" y="-6013"/>
                  <a:pt x="441960" y="19387"/>
                </a:cubicBezTo>
                <a:cubicBezTo>
                  <a:pt x="459740" y="44787"/>
                  <a:pt x="283210" y="100667"/>
                  <a:pt x="106680" y="156547"/>
                </a:cubicBezTo>
              </a:path>
            </a:pathLst>
          </a:custGeom>
          <a:noFill/>
          <a:ln>
            <a:solidFill>
              <a:srgbClr val="00B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1A88BAF-A85A-4DF7-B254-E94DACF258DB}"/>
              </a:ext>
            </a:extLst>
          </p:cNvPr>
          <p:cNvSpPr txBox="1"/>
          <p:nvPr/>
        </p:nvSpPr>
        <p:spPr>
          <a:xfrm>
            <a:off x="28434447" y="16721872"/>
            <a:ext cx="177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initialize()</a:t>
            </a:r>
          </a:p>
        </p:txBody>
      </p:sp>
      <p:sp>
        <p:nvSpPr>
          <p:cNvPr id="304" name="Freeform: Shape 303">
            <a:extLst>
              <a:ext uri="{FF2B5EF4-FFF2-40B4-BE49-F238E27FC236}">
                <a16:creationId xmlns:a16="http://schemas.microsoft.com/office/drawing/2014/main" id="{21B4C7F2-E9F0-49AE-AD8B-B2B149536973}"/>
              </a:ext>
            </a:extLst>
          </p:cNvPr>
          <p:cNvSpPr/>
          <p:nvPr/>
        </p:nvSpPr>
        <p:spPr>
          <a:xfrm>
            <a:off x="27984450" y="17571720"/>
            <a:ext cx="443199" cy="163770"/>
          </a:xfrm>
          <a:custGeom>
            <a:avLst/>
            <a:gdLst>
              <a:gd name="connsiteX0" fmla="*/ 91440 w 427646"/>
              <a:gd name="connsiteY0" fmla="*/ 0 h 243840"/>
              <a:gd name="connsiteX1" fmla="*/ 426720 w 427646"/>
              <a:gd name="connsiteY1" fmla="*/ 121920 h 243840"/>
              <a:gd name="connsiteX2" fmla="*/ 0 w 427646"/>
              <a:gd name="connsiteY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646" h="243840">
                <a:moveTo>
                  <a:pt x="91440" y="0"/>
                </a:moveTo>
                <a:cubicBezTo>
                  <a:pt x="266700" y="40640"/>
                  <a:pt x="441960" y="81280"/>
                  <a:pt x="426720" y="121920"/>
                </a:cubicBezTo>
                <a:cubicBezTo>
                  <a:pt x="411480" y="162560"/>
                  <a:pt x="205740" y="203200"/>
                  <a:pt x="0" y="243840"/>
                </a:cubicBezTo>
              </a:path>
            </a:pathLst>
          </a:custGeom>
          <a:noFill/>
          <a:ln>
            <a:solidFill>
              <a:srgbClr val="00B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D98520CD-8E46-4239-91D8-8E6DDC8C20CC}"/>
              </a:ext>
            </a:extLst>
          </p:cNvPr>
          <p:cNvCxnSpPr>
            <a:cxnSpLocks/>
          </p:cNvCxnSpPr>
          <p:nvPr/>
        </p:nvCxnSpPr>
        <p:spPr>
          <a:xfrm>
            <a:off x="24583727" y="17816588"/>
            <a:ext cx="3034726" cy="0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C8349B9E-11DC-47D9-941C-437F804AE627}"/>
              </a:ext>
            </a:extLst>
          </p:cNvPr>
          <p:cNvCxnSpPr>
            <a:cxnSpLocks/>
          </p:cNvCxnSpPr>
          <p:nvPr/>
        </p:nvCxnSpPr>
        <p:spPr>
          <a:xfrm>
            <a:off x="21102128" y="17947830"/>
            <a:ext cx="3138363" cy="0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3B43BEA5-77E5-4558-AD42-9E4B512625DC}"/>
              </a:ext>
            </a:extLst>
          </p:cNvPr>
          <p:cNvCxnSpPr>
            <a:cxnSpLocks/>
          </p:cNvCxnSpPr>
          <p:nvPr/>
        </p:nvCxnSpPr>
        <p:spPr>
          <a:xfrm>
            <a:off x="13265977" y="17980133"/>
            <a:ext cx="7524342" cy="50764"/>
          </a:xfrm>
          <a:prstGeom prst="straightConnector1">
            <a:avLst/>
          </a:prstGeom>
          <a:ln>
            <a:solidFill>
              <a:srgbClr val="01737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73B56D56-5BEC-43DB-82F4-507DA0625C72}"/>
              </a:ext>
            </a:extLst>
          </p:cNvPr>
          <p:cNvCxnSpPr>
            <a:cxnSpLocks/>
          </p:cNvCxnSpPr>
          <p:nvPr/>
        </p:nvCxnSpPr>
        <p:spPr>
          <a:xfrm>
            <a:off x="9957708" y="18062933"/>
            <a:ext cx="2826175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B1C360F9-E65F-4E8F-9684-E56AEAE87455}"/>
              </a:ext>
            </a:extLst>
          </p:cNvPr>
          <p:cNvCxnSpPr>
            <a:cxnSpLocks/>
          </p:cNvCxnSpPr>
          <p:nvPr/>
        </p:nvCxnSpPr>
        <p:spPr>
          <a:xfrm>
            <a:off x="5939883" y="18202384"/>
            <a:ext cx="3570774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1F59F211-C324-4055-97F2-3450C8F7E57D}"/>
              </a:ext>
            </a:extLst>
          </p:cNvPr>
          <p:cNvSpPr txBox="1"/>
          <p:nvPr/>
        </p:nvSpPr>
        <p:spPr>
          <a:xfrm>
            <a:off x="10706463" y="17482295"/>
            <a:ext cx="180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result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3F25042D-F513-41C2-B4DD-98C778C09F32}"/>
              </a:ext>
            </a:extLst>
          </p:cNvPr>
          <p:cNvSpPr txBox="1"/>
          <p:nvPr/>
        </p:nvSpPr>
        <p:spPr>
          <a:xfrm>
            <a:off x="7292636" y="17695400"/>
            <a:ext cx="180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result</a:t>
            </a:r>
          </a:p>
        </p:txBody>
      </p: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AC976003-61E8-4D76-A8F1-9345D407C9AA}"/>
              </a:ext>
            </a:extLst>
          </p:cNvPr>
          <p:cNvCxnSpPr>
            <a:cxnSpLocks/>
          </p:cNvCxnSpPr>
          <p:nvPr/>
        </p:nvCxnSpPr>
        <p:spPr>
          <a:xfrm>
            <a:off x="9709409" y="18202385"/>
            <a:ext cx="0" cy="51519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F43B37B-A632-42B3-95D6-D6E129B48B8F}"/>
              </a:ext>
            </a:extLst>
          </p:cNvPr>
          <p:cNvCxnSpPr>
            <a:cxnSpLocks/>
          </p:cNvCxnSpPr>
          <p:nvPr/>
        </p:nvCxnSpPr>
        <p:spPr>
          <a:xfrm>
            <a:off x="13014698" y="18058533"/>
            <a:ext cx="0" cy="4396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Multiplication Sign 354">
            <a:extLst>
              <a:ext uri="{FF2B5EF4-FFF2-40B4-BE49-F238E27FC236}">
                <a16:creationId xmlns:a16="http://schemas.microsoft.com/office/drawing/2014/main" id="{3993BE29-13F3-4CA1-898D-F0FBF8B52DF8}"/>
              </a:ext>
            </a:extLst>
          </p:cNvPr>
          <p:cNvSpPr/>
          <p:nvPr/>
        </p:nvSpPr>
        <p:spPr>
          <a:xfrm>
            <a:off x="12804161" y="18162448"/>
            <a:ext cx="434670" cy="555129"/>
          </a:xfrm>
          <a:prstGeom prst="mathMultiply">
            <a:avLst>
              <a:gd name="adj1" fmla="val 526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C94E8D14-494A-4938-8F39-3A35E953AC36}"/>
              </a:ext>
            </a:extLst>
          </p:cNvPr>
          <p:cNvCxnSpPr>
            <a:cxnSpLocks/>
          </p:cNvCxnSpPr>
          <p:nvPr/>
        </p:nvCxnSpPr>
        <p:spPr>
          <a:xfrm flipH="1">
            <a:off x="16210057" y="13479100"/>
            <a:ext cx="425" cy="523847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45D2A35E-B323-4DCB-9D69-80991D036294}"/>
              </a:ext>
            </a:extLst>
          </p:cNvPr>
          <p:cNvCxnSpPr>
            <a:cxnSpLocks/>
          </p:cNvCxnSpPr>
          <p:nvPr/>
        </p:nvCxnSpPr>
        <p:spPr>
          <a:xfrm>
            <a:off x="19472072" y="13364078"/>
            <a:ext cx="29855" cy="535349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AD9BBA58-D188-495B-A408-0546053DF91A}"/>
              </a:ext>
            </a:extLst>
          </p:cNvPr>
          <p:cNvCxnSpPr>
            <a:cxnSpLocks/>
          </p:cNvCxnSpPr>
          <p:nvPr/>
        </p:nvCxnSpPr>
        <p:spPr>
          <a:xfrm>
            <a:off x="17923220" y="15209238"/>
            <a:ext cx="20216" cy="1560401"/>
          </a:xfrm>
          <a:prstGeom prst="line">
            <a:avLst/>
          </a:prstGeom>
          <a:ln w="19050">
            <a:solidFill>
              <a:srgbClr val="01737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Multiplication Sign 372">
            <a:extLst>
              <a:ext uri="{FF2B5EF4-FFF2-40B4-BE49-F238E27FC236}">
                <a16:creationId xmlns:a16="http://schemas.microsoft.com/office/drawing/2014/main" id="{C22FAB1C-F240-40FE-9531-8C6399F9E9C8}"/>
              </a:ext>
            </a:extLst>
          </p:cNvPr>
          <p:cNvSpPr/>
          <p:nvPr/>
        </p:nvSpPr>
        <p:spPr>
          <a:xfrm>
            <a:off x="17732413" y="16531558"/>
            <a:ext cx="434670" cy="555129"/>
          </a:xfrm>
          <a:prstGeom prst="mathMultiply">
            <a:avLst>
              <a:gd name="adj1" fmla="val 526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4D4E4AF4-4665-4EF3-986C-A3FCD8381077}"/>
              </a:ext>
            </a:extLst>
          </p:cNvPr>
          <p:cNvCxnSpPr>
            <a:cxnSpLocks/>
          </p:cNvCxnSpPr>
          <p:nvPr/>
        </p:nvCxnSpPr>
        <p:spPr>
          <a:xfrm>
            <a:off x="20946225" y="18057024"/>
            <a:ext cx="0" cy="660553"/>
          </a:xfrm>
          <a:prstGeom prst="line">
            <a:avLst/>
          </a:prstGeom>
          <a:ln w="19050">
            <a:solidFill>
              <a:srgbClr val="01737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CD4E290A-8FB5-41D4-A8B7-7B7D6A72DCD4}"/>
              </a:ext>
            </a:extLst>
          </p:cNvPr>
          <p:cNvCxnSpPr>
            <a:cxnSpLocks/>
          </p:cNvCxnSpPr>
          <p:nvPr/>
        </p:nvCxnSpPr>
        <p:spPr>
          <a:xfrm>
            <a:off x="24428038" y="17955004"/>
            <a:ext cx="0" cy="76257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FC39E08-4034-4817-BB36-824851C19A34}"/>
              </a:ext>
            </a:extLst>
          </p:cNvPr>
          <p:cNvCxnSpPr>
            <a:cxnSpLocks/>
          </p:cNvCxnSpPr>
          <p:nvPr/>
        </p:nvCxnSpPr>
        <p:spPr>
          <a:xfrm>
            <a:off x="27776250" y="17846058"/>
            <a:ext cx="0" cy="86459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86B1A768-4630-43E0-9717-6CE2F7E1210B}"/>
              </a:ext>
            </a:extLst>
          </p:cNvPr>
          <p:cNvSpPr txBox="1"/>
          <p:nvPr/>
        </p:nvSpPr>
        <p:spPr>
          <a:xfrm>
            <a:off x="6728139" y="2900271"/>
            <a:ext cx="1110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Logic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20096E0F-B278-4FF6-BA27-904CD4EBA714}"/>
              </a:ext>
            </a:extLst>
          </p:cNvPr>
          <p:cNvSpPr txBox="1"/>
          <p:nvPr/>
        </p:nvSpPr>
        <p:spPr>
          <a:xfrm>
            <a:off x="15572595" y="2969428"/>
            <a:ext cx="1389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Model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35471821-56DE-40C9-A366-E50394A3F925}"/>
              </a:ext>
            </a:extLst>
          </p:cNvPr>
          <p:cNvSpPr txBox="1"/>
          <p:nvPr/>
        </p:nvSpPr>
        <p:spPr>
          <a:xfrm>
            <a:off x="28602687" y="14121296"/>
            <a:ext cx="1110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UI</a:t>
            </a:r>
            <a:endParaRPr lang="en-US" sz="2800" b="1" dirty="0">
              <a:solidFill>
                <a:srgbClr val="00B050"/>
              </a:solidFill>
            </a:endParaRPr>
          </a:p>
        </p:txBody>
      </p: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429E3906-15C9-4128-82F0-538A7841A64D}"/>
              </a:ext>
            </a:extLst>
          </p:cNvPr>
          <p:cNvCxnSpPr>
            <a:cxnSpLocks/>
          </p:cNvCxnSpPr>
          <p:nvPr/>
        </p:nvCxnSpPr>
        <p:spPr>
          <a:xfrm>
            <a:off x="23641161" y="13142580"/>
            <a:ext cx="7310" cy="556806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16EAFB80-8569-45B7-92C2-84B192E6F9BE}"/>
              </a:ext>
            </a:extLst>
          </p:cNvPr>
          <p:cNvCxnSpPr>
            <a:cxnSpLocks/>
          </p:cNvCxnSpPr>
          <p:nvPr/>
        </p:nvCxnSpPr>
        <p:spPr>
          <a:xfrm>
            <a:off x="29372932" y="12863113"/>
            <a:ext cx="36390" cy="563064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Multiplication Sign 409">
            <a:extLst>
              <a:ext uri="{FF2B5EF4-FFF2-40B4-BE49-F238E27FC236}">
                <a16:creationId xmlns:a16="http://schemas.microsoft.com/office/drawing/2014/main" id="{5A17B278-3883-40EA-833C-E2457CEBBB99}"/>
              </a:ext>
            </a:extLst>
          </p:cNvPr>
          <p:cNvSpPr/>
          <p:nvPr/>
        </p:nvSpPr>
        <p:spPr>
          <a:xfrm>
            <a:off x="29191987" y="18162448"/>
            <a:ext cx="434670" cy="555129"/>
          </a:xfrm>
          <a:prstGeom prst="mathMultiply">
            <a:avLst>
              <a:gd name="adj1" fmla="val 526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BF7D79B-D3C4-45CE-B9A0-F6CEB9C06F81}"/>
              </a:ext>
            </a:extLst>
          </p:cNvPr>
          <p:cNvSpPr/>
          <p:nvPr/>
        </p:nvSpPr>
        <p:spPr>
          <a:xfrm>
            <a:off x="11743651" y="8596478"/>
            <a:ext cx="2475606" cy="89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u:DisplaySalesCommand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11ECEC5-7933-45E4-A8AF-D3968984310B}"/>
              </a:ext>
            </a:extLst>
          </p:cNvPr>
          <p:cNvCxnSpPr>
            <a:cxnSpLocks/>
            <a:stCxn id="130" idx="2"/>
          </p:cNvCxnSpPr>
          <p:nvPr/>
        </p:nvCxnSpPr>
        <p:spPr>
          <a:xfrm>
            <a:off x="12981455" y="9490553"/>
            <a:ext cx="9331" cy="148138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9B057A8-EFC5-4186-B035-5F8E19AA99A5}"/>
              </a:ext>
            </a:extLst>
          </p:cNvPr>
          <p:cNvSpPr/>
          <p:nvPr/>
        </p:nvSpPr>
        <p:spPr>
          <a:xfrm>
            <a:off x="7413758" y="7029321"/>
            <a:ext cx="4766813" cy="871891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D846B6-C739-4EEA-BD78-E5F2F2C5EC0C}"/>
              </a:ext>
            </a:extLst>
          </p:cNvPr>
          <p:cNvSpPr txBox="1"/>
          <p:nvPr/>
        </p:nvSpPr>
        <p:spPr>
          <a:xfrm>
            <a:off x="8506968" y="7029319"/>
            <a:ext cx="2580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Parse command</a:t>
            </a:r>
            <a:endParaRPr lang="en-SG" sz="28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200C09-6EEB-4AA2-A2F4-502F7D3DFBD6}"/>
              </a:ext>
            </a:extLst>
          </p:cNvPr>
          <p:cNvSpPr/>
          <p:nvPr/>
        </p:nvSpPr>
        <p:spPr>
          <a:xfrm>
            <a:off x="7403144" y="7026427"/>
            <a:ext cx="937341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ref</a:t>
            </a:r>
            <a:endParaRPr lang="en-SG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5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80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Jun Neo</dc:creator>
  <cp:lastModifiedBy>Neo Kai Jun</cp:lastModifiedBy>
  <cp:revision>186</cp:revision>
  <dcterms:created xsi:type="dcterms:W3CDTF">2018-10-22T18:32:08Z</dcterms:created>
  <dcterms:modified xsi:type="dcterms:W3CDTF">2018-11-05T22:10:28Z</dcterms:modified>
</cp:coreProperties>
</file>