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5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8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1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13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6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8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61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01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9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6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39" indent="0" algn="ctr">
              <a:buNone/>
              <a:defRPr sz="5333"/>
            </a:lvl2pPr>
            <a:lvl3pPr marL="2438479" indent="0" algn="ctr">
              <a:buNone/>
              <a:defRPr sz="4800"/>
            </a:lvl3pPr>
            <a:lvl4pPr marL="3657720" indent="0" algn="ctr">
              <a:buNone/>
              <a:defRPr sz="4267"/>
            </a:lvl4pPr>
            <a:lvl5pPr marL="4876959" indent="0" algn="ctr">
              <a:buNone/>
              <a:defRPr sz="4267"/>
            </a:lvl5pPr>
            <a:lvl6pPr marL="6096199" indent="0" algn="ctr">
              <a:buNone/>
              <a:defRPr sz="4267"/>
            </a:lvl6pPr>
            <a:lvl7pPr marL="7315438" indent="0" algn="ctr">
              <a:buNone/>
              <a:defRPr sz="4267"/>
            </a:lvl7pPr>
            <a:lvl8pPr marL="8534677" indent="0" algn="ctr">
              <a:buNone/>
              <a:defRPr sz="4267"/>
            </a:lvl8pPr>
            <a:lvl9pPr marL="9753917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8B8-55F9-4D0D-BA5D-40A3117A3533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AEF-4E12-4094-B77B-E06B70FD57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0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8B8-55F9-4D0D-BA5D-40A3117A3533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AEF-4E12-4094-B77B-E06B70FD57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91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9"/>
            <a:ext cx="5915026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3" y="973669"/>
            <a:ext cx="17402176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8B8-55F9-4D0D-BA5D-40A3117A3533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AEF-4E12-4094-B77B-E06B70FD57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93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8B8-55F9-4D0D-BA5D-40A3117A3533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AEF-4E12-4094-B77B-E06B70FD57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702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8"/>
            <a:ext cx="23660100" cy="7607298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4"/>
            <a:ext cx="23660100" cy="4000498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3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7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72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959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199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438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67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91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8B8-55F9-4D0D-BA5D-40A3117A3533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AEF-4E12-4094-B77B-E06B70FD57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91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4"/>
            <a:ext cx="11658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4"/>
            <a:ext cx="11658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8B8-55F9-4D0D-BA5D-40A3117A3533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AEF-4E12-4094-B77B-E06B70FD57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55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973673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3"/>
            <a:ext cx="11605020" cy="2197098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39" indent="0">
              <a:buNone/>
              <a:defRPr sz="5333" b="1"/>
            </a:lvl2pPr>
            <a:lvl3pPr marL="2438479" indent="0">
              <a:buNone/>
              <a:defRPr sz="4800" b="1"/>
            </a:lvl3pPr>
            <a:lvl4pPr marL="3657720" indent="0">
              <a:buNone/>
              <a:defRPr sz="4267" b="1"/>
            </a:lvl4pPr>
            <a:lvl5pPr marL="4876959" indent="0">
              <a:buNone/>
              <a:defRPr sz="4267" b="1"/>
            </a:lvl5pPr>
            <a:lvl6pPr marL="6096199" indent="0">
              <a:buNone/>
              <a:defRPr sz="4267" b="1"/>
            </a:lvl6pPr>
            <a:lvl7pPr marL="7315438" indent="0">
              <a:buNone/>
              <a:defRPr sz="4267" b="1"/>
            </a:lvl7pPr>
            <a:lvl8pPr marL="8534677" indent="0">
              <a:buNone/>
              <a:defRPr sz="4267" b="1"/>
            </a:lvl8pPr>
            <a:lvl9pPr marL="9753917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1"/>
            <a:ext cx="1160502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3"/>
            <a:ext cx="11662174" cy="2197098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39" indent="0">
              <a:buNone/>
              <a:defRPr sz="5333" b="1"/>
            </a:lvl2pPr>
            <a:lvl3pPr marL="2438479" indent="0">
              <a:buNone/>
              <a:defRPr sz="4800" b="1"/>
            </a:lvl3pPr>
            <a:lvl4pPr marL="3657720" indent="0">
              <a:buNone/>
              <a:defRPr sz="4267" b="1"/>
            </a:lvl4pPr>
            <a:lvl5pPr marL="4876959" indent="0">
              <a:buNone/>
              <a:defRPr sz="4267" b="1"/>
            </a:lvl5pPr>
            <a:lvl6pPr marL="6096199" indent="0">
              <a:buNone/>
              <a:defRPr sz="4267" b="1"/>
            </a:lvl6pPr>
            <a:lvl7pPr marL="7315438" indent="0">
              <a:buNone/>
              <a:defRPr sz="4267" b="1"/>
            </a:lvl7pPr>
            <a:lvl8pPr marL="8534677" indent="0">
              <a:buNone/>
              <a:defRPr sz="4267" b="1"/>
            </a:lvl8pPr>
            <a:lvl9pPr marL="9753917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1"/>
            <a:ext cx="11662174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8B8-55F9-4D0D-BA5D-40A3117A3533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AEF-4E12-4094-B77B-E06B70FD57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48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8B8-55F9-4D0D-BA5D-40A3117A3533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AEF-4E12-4094-B77B-E06B70FD57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79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8B8-55F9-4D0D-BA5D-40A3117A3533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AEF-4E12-4094-B77B-E06B70FD57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33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219200"/>
            <a:ext cx="8847534" cy="4267200"/>
          </a:xfrm>
        </p:spPr>
        <p:txBody>
          <a:bodyPr anchor="b"/>
          <a:lstStyle>
            <a:lvl1pPr>
              <a:defRPr sz="85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9"/>
            <a:ext cx="13887450" cy="12996333"/>
          </a:xfrm>
        </p:spPr>
        <p:txBody>
          <a:bodyPr/>
          <a:lstStyle>
            <a:lvl1pPr>
              <a:defRPr sz="8534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5486401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39" indent="0">
              <a:buNone/>
              <a:defRPr sz="3733"/>
            </a:lvl2pPr>
            <a:lvl3pPr marL="2438479" indent="0">
              <a:buNone/>
              <a:defRPr sz="3200"/>
            </a:lvl3pPr>
            <a:lvl4pPr marL="3657720" indent="0">
              <a:buNone/>
              <a:defRPr sz="2667"/>
            </a:lvl4pPr>
            <a:lvl5pPr marL="4876959" indent="0">
              <a:buNone/>
              <a:defRPr sz="2667"/>
            </a:lvl5pPr>
            <a:lvl6pPr marL="6096199" indent="0">
              <a:buNone/>
              <a:defRPr sz="2667"/>
            </a:lvl6pPr>
            <a:lvl7pPr marL="7315438" indent="0">
              <a:buNone/>
              <a:defRPr sz="2667"/>
            </a:lvl7pPr>
            <a:lvl8pPr marL="8534677" indent="0">
              <a:buNone/>
              <a:defRPr sz="2667"/>
            </a:lvl8pPr>
            <a:lvl9pPr marL="9753917" indent="0">
              <a:buNone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8B8-55F9-4D0D-BA5D-40A3117A3533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AEF-4E12-4094-B77B-E06B70FD57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97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219200"/>
            <a:ext cx="8847534" cy="4267200"/>
          </a:xfrm>
        </p:spPr>
        <p:txBody>
          <a:bodyPr anchor="b"/>
          <a:lstStyle>
            <a:lvl1pPr>
              <a:defRPr sz="85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9"/>
            <a:ext cx="13887450" cy="12996333"/>
          </a:xfrm>
        </p:spPr>
        <p:txBody>
          <a:bodyPr anchor="t"/>
          <a:lstStyle>
            <a:lvl1pPr marL="0" indent="0">
              <a:buNone/>
              <a:defRPr sz="8534"/>
            </a:lvl1pPr>
            <a:lvl2pPr marL="1219239" indent="0">
              <a:buNone/>
              <a:defRPr sz="7467"/>
            </a:lvl2pPr>
            <a:lvl3pPr marL="2438479" indent="0">
              <a:buNone/>
              <a:defRPr sz="6400"/>
            </a:lvl3pPr>
            <a:lvl4pPr marL="3657720" indent="0">
              <a:buNone/>
              <a:defRPr sz="5333"/>
            </a:lvl4pPr>
            <a:lvl5pPr marL="4876959" indent="0">
              <a:buNone/>
              <a:defRPr sz="5333"/>
            </a:lvl5pPr>
            <a:lvl6pPr marL="6096199" indent="0">
              <a:buNone/>
              <a:defRPr sz="5333"/>
            </a:lvl6pPr>
            <a:lvl7pPr marL="7315438" indent="0">
              <a:buNone/>
              <a:defRPr sz="5333"/>
            </a:lvl7pPr>
            <a:lvl8pPr marL="8534677" indent="0">
              <a:buNone/>
              <a:defRPr sz="5333"/>
            </a:lvl8pPr>
            <a:lvl9pPr marL="9753917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5486401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39" indent="0">
              <a:buNone/>
              <a:defRPr sz="3733"/>
            </a:lvl2pPr>
            <a:lvl3pPr marL="2438479" indent="0">
              <a:buNone/>
              <a:defRPr sz="3200"/>
            </a:lvl3pPr>
            <a:lvl4pPr marL="3657720" indent="0">
              <a:buNone/>
              <a:defRPr sz="2667"/>
            </a:lvl4pPr>
            <a:lvl5pPr marL="4876959" indent="0">
              <a:buNone/>
              <a:defRPr sz="2667"/>
            </a:lvl5pPr>
            <a:lvl6pPr marL="6096199" indent="0">
              <a:buNone/>
              <a:defRPr sz="2667"/>
            </a:lvl6pPr>
            <a:lvl7pPr marL="7315438" indent="0">
              <a:buNone/>
              <a:defRPr sz="2667"/>
            </a:lvl7pPr>
            <a:lvl8pPr marL="8534677" indent="0">
              <a:buNone/>
              <a:defRPr sz="2667"/>
            </a:lvl8pPr>
            <a:lvl9pPr marL="9753917" indent="0">
              <a:buNone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8B8-55F9-4D0D-BA5D-40A3117A3533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AEF-4E12-4094-B77B-E06B70FD57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5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3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4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2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B28B8-55F9-4D0D-BA5D-40A3117A3533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2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2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AAEF-4E12-4094-B77B-E06B70FD57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6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438479" rtl="0" eaLnBrk="1" latinLnBrk="0" hangingPunct="1">
        <a:lnSpc>
          <a:spcPct val="90000"/>
        </a:lnSpc>
        <a:spcBef>
          <a:spcPct val="0"/>
        </a:spcBef>
        <a:buNone/>
        <a:defRPr sz="117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21" indent="-609621" algn="l" defTabSz="2438479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60" indent="-609621" algn="l" defTabSz="243847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99" indent="-609621" algn="l" defTabSz="243847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339" indent="-609621" algn="l" defTabSz="243847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578" indent="-609621" algn="l" defTabSz="243847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817" indent="-609621" algn="l" defTabSz="243847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057" indent="-609621" algn="l" defTabSz="243847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296" indent="-609621" algn="l" defTabSz="243847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537" indent="-609621" algn="l" defTabSz="243847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7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39" algn="l" defTabSz="243847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79" algn="l" defTabSz="243847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20" algn="l" defTabSz="243847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959" algn="l" defTabSz="243847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199" algn="l" defTabSz="243847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438" algn="l" defTabSz="243847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677" algn="l" defTabSz="243847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917" algn="l" defTabSz="243847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DE86848-13F3-4788-8317-D359B2E134C4}"/>
              </a:ext>
            </a:extLst>
          </p:cNvPr>
          <p:cNvSpPr/>
          <p:nvPr/>
        </p:nvSpPr>
        <p:spPr>
          <a:xfrm>
            <a:off x="4617091" y="3499140"/>
            <a:ext cx="18197832" cy="1128972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16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9DA622-FCF3-42C0-981F-29602F6DFEED}"/>
              </a:ext>
            </a:extLst>
          </p:cNvPr>
          <p:cNvSpPr txBox="1"/>
          <p:nvPr/>
        </p:nvSpPr>
        <p:spPr>
          <a:xfrm>
            <a:off x="4755449" y="6036609"/>
            <a:ext cx="4562523" cy="112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2" dirty="0" err="1">
                <a:solidFill>
                  <a:schemeClr val="accent1"/>
                </a:solidFill>
              </a:rPr>
              <a:t>parseCommand</a:t>
            </a:r>
            <a:r>
              <a:rPr lang="en-US" sz="3362" dirty="0">
                <a:solidFill>
                  <a:schemeClr val="accent1"/>
                </a:solidFill>
              </a:rPr>
              <a:t>(“display-sales 25-12-2017”)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B9680D3-31B4-4916-A4E1-D73F5A7FBC84}"/>
              </a:ext>
            </a:extLst>
          </p:cNvPr>
          <p:cNvSpPr/>
          <p:nvPr/>
        </p:nvSpPr>
        <p:spPr>
          <a:xfrm>
            <a:off x="7046017" y="5021522"/>
            <a:ext cx="4562523" cy="70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7" tIns="109727" rIns="219457" bIns="109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362" dirty="0"/>
              <a:t>:</a:t>
            </a:r>
            <a:r>
              <a:rPr lang="en-US" sz="3362" dirty="0" err="1"/>
              <a:t>RestaurantBookParser</a:t>
            </a:r>
            <a:endParaRPr lang="en-US" sz="3362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505F75B-F2DE-4508-83E8-F32C55E67769}"/>
              </a:ext>
            </a:extLst>
          </p:cNvPr>
          <p:cNvCxnSpPr>
            <a:cxnSpLocks/>
          </p:cNvCxnSpPr>
          <p:nvPr/>
        </p:nvCxnSpPr>
        <p:spPr>
          <a:xfrm>
            <a:off x="9308391" y="5664592"/>
            <a:ext cx="18892" cy="15483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1B1C195-68D2-480D-B30E-501B0DC5220D}"/>
              </a:ext>
            </a:extLst>
          </p:cNvPr>
          <p:cNvSpPr/>
          <p:nvPr/>
        </p:nvSpPr>
        <p:spPr>
          <a:xfrm>
            <a:off x="13162288" y="7005774"/>
            <a:ext cx="3497887" cy="1072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7" tIns="109727" rIns="219457" bIns="109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362" dirty="0"/>
              <a:t>:</a:t>
            </a:r>
            <a:r>
              <a:rPr lang="en-US" sz="3362" dirty="0" err="1"/>
              <a:t>DisplaySales</a:t>
            </a:r>
            <a:endParaRPr lang="en-US" sz="3362" dirty="0"/>
          </a:p>
          <a:p>
            <a:pPr algn="ctr"/>
            <a:r>
              <a:rPr lang="en-US" sz="3362" dirty="0" err="1"/>
              <a:t>CommandParser</a:t>
            </a:r>
            <a:endParaRPr lang="en-US" sz="3362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9765FB7-D09D-4F0D-BF4F-D29E0592E56C}"/>
              </a:ext>
            </a:extLst>
          </p:cNvPr>
          <p:cNvSpPr/>
          <p:nvPr/>
        </p:nvSpPr>
        <p:spPr>
          <a:xfrm>
            <a:off x="14656725" y="8066353"/>
            <a:ext cx="482807" cy="46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7" tIns="109727" rIns="219457" bIns="109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74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5181FB7-6773-4D23-86EF-C3E8B902B21A}"/>
              </a:ext>
            </a:extLst>
          </p:cNvPr>
          <p:cNvSpPr/>
          <p:nvPr/>
        </p:nvSpPr>
        <p:spPr>
          <a:xfrm>
            <a:off x="9050832" y="7212918"/>
            <a:ext cx="525983" cy="603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7" tIns="109727" rIns="219457" bIns="109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74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9ED839F-2726-419C-A672-4E47789EE447}"/>
              </a:ext>
            </a:extLst>
          </p:cNvPr>
          <p:cNvCxnSpPr>
            <a:cxnSpLocks/>
          </p:cNvCxnSpPr>
          <p:nvPr/>
        </p:nvCxnSpPr>
        <p:spPr>
          <a:xfrm>
            <a:off x="9533639" y="7493198"/>
            <a:ext cx="3628652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D83AA8-0E1A-4E27-BE60-7D533371CF8C}"/>
              </a:ext>
            </a:extLst>
          </p:cNvPr>
          <p:cNvCxnSpPr>
            <a:cxnSpLocks/>
          </p:cNvCxnSpPr>
          <p:nvPr/>
        </p:nvCxnSpPr>
        <p:spPr>
          <a:xfrm>
            <a:off x="9533641" y="8529887"/>
            <a:ext cx="5147612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B86EDF5-C4A4-48CC-8D80-A4E047A30151}"/>
              </a:ext>
            </a:extLst>
          </p:cNvPr>
          <p:cNvSpPr txBox="1"/>
          <p:nvPr/>
        </p:nvSpPr>
        <p:spPr>
          <a:xfrm>
            <a:off x="10108679" y="8949014"/>
            <a:ext cx="4117372" cy="60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2" dirty="0">
                <a:solidFill>
                  <a:schemeClr val="accent1"/>
                </a:solidFill>
              </a:rPr>
              <a:t>parse(“25-12-2017”)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4ADA14-9DFE-4FDD-BD03-99A8AEE5ADA9}"/>
              </a:ext>
            </a:extLst>
          </p:cNvPr>
          <p:cNvSpPr txBox="1"/>
          <p:nvPr/>
        </p:nvSpPr>
        <p:spPr>
          <a:xfrm>
            <a:off x="9626764" y="6241020"/>
            <a:ext cx="3728303" cy="112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2" dirty="0" err="1">
                <a:solidFill>
                  <a:schemeClr val="accent1"/>
                </a:solidFill>
              </a:rPr>
              <a:t>DisplaySales</a:t>
            </a:r>
            <a:endParaRPr lang="en-US" sz="3362" dirty="0">
              <a:solidFill>
                <a:schemeClr val="accent1"/>
              </a:solidFill>
            </a:endParaRPr>
          </a:p>
          <a:p>
            <a:r>
              <a:rPr lang="en-US" sz="3362" dirty="0" err="1">
                <a:solidFill>
                  <a:schemeClr val="accent1"/>
                </a:solidFill>
              </a:rPr>
              <a:t>CommandParser</a:t>
            </a:r>
            <a:r>
              <a:rPr lang="en-US" sz="3362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C107F3C-DEAF-4A82-A3CF-443855BB7088}"/>
              </a:ext>
            </a:extLst>
          </p:cNvPr>
          <p:cNvCxnSpPr>
            <a:cxnSpLocks/>
          </p:cNvCxnSpPr>
          <p:nvPr/>
        </p:nvCxnSpPr>
        <p:spPr>
          <a:xfrm>
            <a:off x="9533636" y="9590470"/>
            <a:ext cx="5123102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025D93A-7CA9-4FC3-8DE3-D3DF91967675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14896287" y="8529899"/>
            <a:ext cx="1847" cy="10605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9A6DEF29-CCE1-4B21-B31C-B3F91E9E46ED}"/>
              </a:ext>
            </a:extLst>
          </p:cNvPr>
          <p:cNvSpPr/>
          <p:nvPr/>
        </p:nvSpPr>
        <p:spPr>
          <a:xfrm>
            <a:off x="14656729" y="9590472"/>
            <a:ext cx="479132" cy="343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7" tIns="109727" rIns="219457" bIns="109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74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BD6F02E-5283-44A1-A20A-D8378CE90A92}"/>
              </a:ext>
            </a:extLst>
          </p:cNvPr>
          <p:cNvCxnSpPr>
            <a:cxnSpLocks/>
          </p:cNvCxnSpPr>
          <p:nvPr/>
        </p:nvCxnSpPr>
        <p:spPr>
          <a:xfrm>
            <a:off x="15135859" y="9904985"/>
            <a:ext cx="3306345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AFBEA85-3A2B-4E0C-A3F7-1424A72D79ED}"/>
              </a:ext>
            </a:extLst>
          </p:cNvPr>
          <p:cNvSpPr/>
          <p:nvPr/>
        </p:nvSpPr>
        <p:spPr>
          <a:xfrm>
            <a:off x="17116787" y="5557114"/>
            <a:ext cx="3202783" cy="56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7" tIns="109727" rIns="219457" bIns="109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362" dirty="0"/>
              <a:t>:</a:t>
            </a:r>
            <a:r>
              <a:rPr lang="en-US" sz="3362" dirty="0" err="1"/>
              <a:t>SalesParserUtil</a:t>
            </a:r>
            <a:endParaRPr lang="en-US" sz="3362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36078D-9304-4DA2-BAC0-49BE2547D54A}"/>
              </a:ext>
            </a:extLst>
          </p:cNvPr>
          <p:cNvSpPr txBox="1"/>
          <p:nvPr/>
        </p:nvSpPr>
        <p:spPr>
          <a:xfrm>
            <a:off x="15346360" y="8733256"/>
            <a:ext cx="3134087" cy="112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2" dirty="0" err="1">
                <a:solidFill>
                  <a:schemeClr val="accent1"/>
                </a:solidFill>
              </a:rPr>
              <a:t>parseDate</a:t>
            </a:r>
            <a:r>
              <a:rPr lang="en-US" sz="3362" dirty="0">
                <a:solidFill>
                  <a:schemeClr val="accent1"/>
                </a:solidFill>
              </a:rPr>
              <a:t>(“25-12-2017”)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B326408-8D6B-4BBD-B2B7-48A103E9169B}"/>
              </a:ext>
            </a:extLst>
          </p:cNvPr>
          <p:cNvCxnSpPr>
            <a:cxnSpLocks/>
          </p:cNvCxnSpPr>
          <p:nvPr/>
        </p:nvCxnSpPr>
        <p:spPr>
          <a:xfrm flipH="1">
            <a:off x="18687281" y="6155426"/>
            <a:ext cx="30902" cy="371787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6630E6-C46A-41AC-B4EB-DD28AECC3FD4}"/>
              </a:ext>
            </a:extLst>
          </p:cNvPr>
          <p:cNvSpPr/>
          <p:nvPr/>
        </p:nvSpPr>
        <p:spPr>
          <a:xfrm>
            <a:off x="18445875" y="9873293"/>
            <a:ext cx="482807" cy="125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7" tIns="109727" rIns="219457" bIns="109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74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913765-CE28-435D-8FF4-0399368DF6BA}"/>
              </a:ext>
            </a:extLst>
          </p:cNvPr>
          <p:cNvCxnSpPr>
            <a:cxnSpLocks/>
          </p:cNvCxnSpPr>
          <p:nvPr/>
        </p:nvCxnSpPr>
        <p:spPr>
          <a:xfrm>
            <a:off x="15139532" y="11129025"/>
            <a:ext cx="3263932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C8214CF-F786-4300-91EC-8090F638AB16}"/>
              </a:ext>
            </a:extLst>
          </p:cNvPr>
          <p:cNvCxnSpPr>
            <a:cxnSpLocks/>
          </p:cNvCxnSpPr>
          <p:nvPr/>
        </p:nvCxnSpPr>
        <p:spPr>
          <a:xfrm>
            <a:off x="15195745" y="11906702"/>
            <a:ext cx="4056137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2EA13F-8E43-48E3-9066-51C799BD38F2}"/>
              </a:ext>
            </a:extLst>
          </p:cNvPr>
          <p:cNvSpPr/>
          <p:nvPr/>
        </p:nvSpPr>
        <p:spPr>
          <a:xfrm>
            <a:off x="19288192" y="11370266"/>
            <a:ext cx="2970727" cy="1072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7" tIns="109727" rIns="219457" bIns="109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362" dirty="0"/>
              <a:t>u:DisplaySalesCommand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AC044C2-1040-47BE-A23F-A79498E423B5}"/>
              </a:ext>
            </a:extLst>
          </p:cNvPr>
          <p:cNvSpPr/>
          <p:nvPr/>
        </p:nvSpPr>
        <p:spPr>
          <a:xfrm>
            <a:off x="20532143" y="12443158"/>
            <a:ext cx="482807" cy="46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7" tIns="109727" rIns="219457" bIns="109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74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C44DC2D-A0F6-4A46-98B4-91C089EA4FBF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15135867" y="12906688"/>
            <a:ext cx="5637682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93F7AB6-FD64-427C-A2FB-FF7373C289EE}"/>
              </a:ext>
            </a:extLst>
          </p:cNvPr>
          <p:cNvCxnSpPr>
            <a:cxnSpLocks/>
          </p:cNvCxnSpPr>
          <p:nvPr/>
        </p:nvCxnSpPr>
        <p:spPr>
          <a:xfrm>
            <a:off x="9558156" y="13029682"/>
            <a:ext cx="5123092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D33C5-C477-4D29-B5D1-396ACED1C2D3}"/>
              </a:ext>
            </a:extLst>
          </p:cNvPr>
          <p:cNvSpPr txBox="1"/>
          <p:nvPr/>
        </p:nvSpPr>
        <p:spPr>
          <a:xfrm>
            <a:off x="6397486" y="12607054"/>
            <a:ext cx="742412" cy="60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2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3F61B95-1FFE-42ED-BD35-213EC98AFB68}"/>
              </a:ext>
            </a:extLst>
          </p:cNvPr>
          <p:cNvCxnSpPr>
            <a:cxnSpLocks/>
            <a:stCxn id="108" idx="2"/>
          </p:cNvCxnSpPr>
          <p:nvPr/>
        </p:nvCxnSpPr>
        <p:spPr>
          <a:xfrm>
            <a:off x="20773542" y="12906690"/>
            <a:ext cx="0" cy="18899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A981ADC-0B6D-497E-8E93-83A384E946C1}"/>
              </a:ext>
            </a:extLst>
          </p:cNvPr>
          <p:cNvCxnSpPr>
            <a:cxnSpLocks/>
          </p:cNvCxnSpPr>
          <p:nvPr/>
        </p:nvCxnSpPr>
        <p:spPr>
          <a:xfrm>
            <a:off x="9294982" y="13234920"/>
            <a:ext cx="0" cy="15539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D92EBC8-F4C3-4D73-890A-6EF3AB9A1EED}"/>
              </a:ext>
            </a:extLst>
          </p:cNvPr>
          <p:cNvCxnSpPr>
            <a:cxnSpLocks/>
          </p:cNvCxnSpPr>
          <p:nvPr/>
        </p:nvCxnSpPr>
        <p:spPr>
          <a:xfrm>
            <a:off x="14896287" y="13022718"/>
            <a:ext cx="0" cy="13710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Multiplication Sign 114">
            <a:extLst>
              <a:ext uri="{FF2B5EF4-FFF2-40B4-BE49-F238E27FC236}">
                <a16:creationId xmlns:a16="http://schemas.microsoft.com/office/drawing/2014/main" id="{E73A2BF0-9B31-470D-8F24-CD3B49025118}"/>
              </a:ext>
            </a:extLst>
          </p:cNvPr>
          <p:cNvSpPr/>
          <p:nvPr/>
        </p:nvSpPr>
        <p:spPr>
          <a:xfrm>
            <a:off x="14635489" y="14122707"/>
            <a:ext cx="521605" cy="666153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31DC0A5-569D-4392-8D2D-DC8D81EFDA96}"/>
              </a:ext>
            </a:extLst>
          </p:cNvPr>
          <p:cNvCxnSpPr>
            <a:cxnSpLocks/>
          </p:cNvCxnSpPr>
          <p:nvPr/>
        </p:nvCxnSpPr>
        <p:spPr>
          <a:xfrm>
            <a:off x="18676106" y="11160428"/>
            <a:ext cx="40928" cy="36362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04D8944-4372-41D5-A699-2356DC6C0CA1}"/>
              </a:ext>
            </a:extLst>
          </p:cNvPr>
          <p:cNvCxnSpPr>
            <a:cxnSpLocks/>
          </p:cNvCxnSpPr>
          <p:nvPr/>
        </p:nvCxnSpPr>
        <p:spPr>
          <a:xfrm>
            <a:off x="18928682" y="9997817"/>
            <a:ext cx="359510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8A379F6-EE4E-4048-97D5-FCFF9FB981B5}"/>
              </a:ext>
            </a:extLst>
          </p:cNvPr>
          <p:cNvSpPr/>
          <p:nvPr/>
        </p:nvSpPr>
        <p:spPr>
          <a:xfrm>
            <a:off x="19315360" y="9746901"/>
            <a:ext cx="1609527" cy="56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7" tIns="109727" rIns="219457" bIns="109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362" dirty="0"/>
              <a:t>d:Date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85008E6-E682-4317-9FCA-6A5C5AE98067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20045859" y="10885043"/>
            <a:ext cx="40928" cy="39116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25D3632-52C2-49C8-9936-9596263B2460}"/>
              </a:ext>
            </a:extLst>
          </p:cNvPr>
          <p:cNvSpPr/>
          <p:nvPr/>
        </p:nvSpPr>
        <p:spPr>
          <a:xfrm>
            <a:off x="19804453" y="10315976"/>
            <a:ext cx="482807" cy="56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7" tIns="109727" rIns="219457" bIns="109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74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13E0645-688E-4468-9386-E420F643425A}"/>
              </a:ext>
            </a:extLst>
          </p:cNvPr>
          <p:cNvCxnSpPr>
            <a:cxnSpLocks/>
          </p:cNvCxnSpPr>
          <p:nvPr/>
        </p:nvCxnSpPr>
        <p:spPr>
          <a:xfrm>
            <a:off x="18928684" y="10894903"/>
            <a:ext cx="875773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376C2BA-4A23-4364-A92C-F2A08445A33E}"/>
              </a:ext>
            </a:extLst>
          </p:cNvPr>
          <p:cNvSpPr txBox="1"/>
          <p:nvPr/>
        </p:nvSpPr>
        <p:spPr>
          <a:xfrm>
            <a:off x="16557032" y="10532771"/>
            <a:ext cx="399043" cy="60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2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4D2A74D-0591-4B03-AA3D-342D595DF115}"/>
              </a:ext>
            </a:extLst>
          </p:cNvPr>
          <p:cNvSpPr txBox="1"/>
          <p:nvPr/>
        </p:nvSpPr>
        <p:spPr>
          <a:xfrm>
            <a:off x="15746900" y="11310083"/>
            <a:ext cx="4633427" cy="112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2" dirty="0" err="1">
                <a:solidFill>
                  <a:schemeClr val="accent1"/>
                </a:solidFill>
              </a:rPr>
              <a:t>DisplaySales</a:t>
            </a:r>
            <a:endParaRPr lang="en-US" sz="3362" dirty="0">
              <a:solidFill>
                <a:schemeClr val="accent1"/>
              </a:solidFill>
            </a:endParaRPr>
          </a:p>
          <a:p>
            <a:r>
              <a:rPr lang="en-US" sz="3362" dirty="0">
                <a:solidFill>
                  <a:schemeClr val="accent1"/>
                </a:solidFill>
              </a:rPr>
              <a:t>Command(d)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0493D6B-BAA7-427E-8A94-F72993F56EEB}"/>
              </a:ext>
            </a:extLst>
          </p:cNvPr>
          <p:cNvCxnSpPr>
            <a:cxnSpLocks/>
          </p:cNvCxnSpPr>
          <p:nvPr/>
        </p:nvCxnSpPr>
        <p:spPr>
          <a:xfrm>
            <a:off x="4617086" y="7256173"/>
            <a:ext cx="4433745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01494F8-DB4D-4798-B3F6-5A22FD76C5D6}"/>
              </a:ext>
            </a:extLst>
          </p:cNvPr>
          <p:cNvCxnSpPr>
            <a:cxnSpLocks/>
          </p:cNvCxnSpPr>
          <p:nvPr/>
        </p:nvCxnSpPr>
        <p:spPr>
          <a:xfrm>
            <a:off x="4605127" y="13234921"/>
            <a:ext cx="4439203" cy="2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330C83-5DD5-47DD-A415-6B42BEBC4F91}"/>
              </a:ext>
            </a:extLst>
          </p:cNvPr>
          <p:cNvSpPr/>
          <p:nvPr/>
        </p:nvSpPr>
        <p:spPr>
          <a:xfrm>
            <a:off x="4614447" y="3491358"/>
            <a:ext cx="4410592" cy="830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62" b="1" dirty="0">
                <a:solidFill>
                  <a:schemeClr val="tx1"/>
                </a:solidFill>
              </a:rPr>
              <a:t> </a:t>
            </a:r>
            <a:r>
              <a:rPr lang="en-US" sz="3362" b="1" dirty="0" err="1">
                <a:solidFill>
                  <a:schemeClr val="tx1"/>
                </a:solidFill>
              </a:rPr>
              <a:t>sd</a:t>
            </a:r>
            <a:r>
              <a:rPr lang="en-US" sz="3362" dirty="0">
                <a:solidFill>
                  <a:schemeClr val="tx1"/>
                </a:solidFill>
              </a:rPr>
              <a:t>    Parse command</a:t>
            </a:r>
            <a:endParaRPr lang="en-SG" sz="336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4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40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 Kai Jun</dc:creator>
  <cp:lastModifiedBy>Neo Kai Jun</cp:lastModifiedBy>
  <cp:revision>4</cp:revision>
  <dcterms:created xsi:type="dcterms:W3CDTF">2018-11-05T22:04:31Z</dcterms:created>
  <dcterms:modified xsi:type="dcterms:W3CDTF">2018-11-05T22:31:42Z</dcterms:modified>
</cp:coreProperties>
</file>