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18" y="-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59513" y="1491162"/>
            <a:ext cx="19024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execute(“delete-item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deleteItem</a:t>
            </a:r>
            <a:r>
              <a:rPr lang="en-US" sz="1400" dirty="0">
                <a:solidFill>
                  <a:srgbClr val="7030A0"/>
                </a:solidFill>
              </a:rPr>
              <a:t>(i)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29" y="1687656"/>
            <a:ext cx="26127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RestaurantBookChangedEvent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8486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692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971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5943992" y="1961202"/>
            <a:ext cx="274280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endCxn id="41" idx="2"/>
          </p:cNvCxnSpPr>
          <p:nvPr/>
        </p:nvCxnSpPr>
        <p:spPr>
          <a:xfrm>
            <a:off x="5943992" y="2137989"/>
            <a:ext cx="282420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RestaurantBookChangedEvent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71995" y="5065911"/>
            <a:ext cx="28242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handleRestaurantBookChangedEvent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5" y="5395369"/>
            <a:ext cx="28384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handleRestaurantBookChangedEvent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Zhi Kai</cp:lastModifiedBy>
  <cp:revision>59</cp:revision>
  <dcterms:created xsi:type="dcterms:W3CDTF">2016-07-22T14:33:02Z</dcterms:created>
  <dcterms:modified xsi:type="dcterms:W3CDTF">2018-11-08T12:34:45Z</dcterms:modified>
</cp:coreProperties>
</file>