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1206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EFC"/>
    <a:srgbClr val="3DFDF8"/>
    <a:srgbClr val="02C2BD"/>
    <a:srgbClr val="017370"/>
    <a:srgbClr val="82FE97"/>
    <a:srgbClr val="59FD74"/>
    <a:srgbClr val="019995"/>
    <a:srgbClr val="01736E"/>
    <a:srgbClr val="03689B"/>
    <a:srgbClr val="E4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98" autoAdjust="0"/>
    <p:restoredTop sz="94660"/>
  </p:normalViewPr>
  <p:slideViewPr>
    <p:cSldViewPr snapToGrid="0">
      <p:cViewPr>
        <p:scale>
          <a:sx n="50" d="100"/>
          <a:sy n="50" d="100"/>
        </p:scale>
        <p:origin x="-32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591562"/>
            <a:ext cx="384048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1526522"/>
            <a:ext cx="38404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168400"/>
            <a:ext cx="1104138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168400"/>
            <a:ext cx="3248406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471163"/>
            <a:ext cx="441655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4686283"/>
            <a:ext cx="441655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842000"/>
            <a:ext cx="217627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842000"/>
            <a:ext cx="217627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168401"/>
            <a:ext cx="441655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5379722"/>
            <a:ext cx="21662705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8016240"/>
            <a:ext cx="2166270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5379722"/>
            <a:ext cx="21769390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8016240"/>
            <a:ext cx="21769390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040"/>
            <a:ext cx="1651539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159762"/>
            <a:ext cx="259232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3680"/>
            <a:ext cx="1651539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040"/>
            <a:ext cx="1651539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159762"/>
            <a:ext cx="259232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3680"/>
            <a:ext cx="1651539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168401"/>
            <a:ext cx="441655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842000"/>
            <a:ext cx="441655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0340322"/>
            <a:ext cx="115214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3380-6078-4607-8330-76A9CDBCE97E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0340322"/>
            <a:ext cx="172821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0340322"/>
            <a:ext cx="115214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angle: Rounded Corners 3">
            <a:extLst>
              <a:ext uri="{FF2B5EF4-FFF2-40B4-BE49-F238E27FC236}">
                <a16:creationId xmlns:a16="http://schemas.microsoft.com/office/drawing/2014/main" id="{4119F3DD-5EE4-4EE5-8C17-BB343D823EAF}"/>
              </a:ext>
            </a:extLst>
          </p:cNvPr>
          <p:cNvSpPr/>
          <p:nvPr/>
        </p:nvSpPr>
        <p:spPr>
          <a:xfrm>
            <a:off x="28706529" y="7074659"/>
            <a:ext cx="7226413" cy="7501519"/>
          </a:xfrm>
          <a:prstGeom prst="roundRect">
            <a:avLst/>
          </a:prstGeom>
          <a:solidFill>
            <a:srgbClr val="BEFEFC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42CA53-5F80-4516-89B2-08CB9F7A7ED0}"/>
              </a:ext>
            </a:extLst>
          </p:cNvPr>
          <p:cNvSpPr/>
          <p:nvPr/>
        </p:nvSpPr>
        <p:spPr>
          <a:xfrm>
            <a:off x="11208777" y="1838750"/>
            <a:ext cx="17290394" cy="12737428"/>
          </a:xfrm>
          <a:custGeom>
            <a:avLst/>
            <a:gdLst>
              <a:gd name="connsiteX0" fmla="*/ 0 w 8270240"/>
              <a:gd name="connsiteY0" fmla="*/ 1171810 h 7030720"/>
              <a:gd name="connsiteX1" fmla="*/ 1171810 w 8270240"/>
              <a:gd name="connsiteY1" fmla="*/ 0 h 7030720"/>
              <a:gd name="connsiteX2" fmla="*/ 7098430 w 8270240"/>
              <a:gd name="connsiteY2" fmla="*/ 0 h 7030720"/>
              <a:gd name="connsiteX3" fmla="*/ 8270240 w 8270240"/>
              <a:gd name="connsiteY3" fmla="*/ 1171810 h 7030720"/>
              <a:gd name="connsiteX4" fmla="*/ 8270240 w 8270240"/>
              <a:gd name="connsiteY4" fmla="*/ 5858910 h 7030720"/>
              <a:gd name="connsiteX5" fmla="*/ 7098430 w 8270240"/>
              <a:gd name="connsiteY5" fmla="*/ 7030720 h 7030720"/>
              <a:gd name="connsiteX6" fmla="*/ 1171810 w 8270240"/>
              <a:gd name="connsiteY6" fmla="*/ 7030720 h 7030720"/>
              <a:gd name="connsiteX7" fmla="*/ 0 w 8270240"/>
              <a:gd name="connsiteY7" fmla="*/ 5858910 h 7030720"/>
              <a:gd name="connsiteX8" fmla="*/ 0 w 8270240"/>
              <a:gd name="connsiteY8" fmla="*/ 1171810 h 7030720"/>
              <a:gd name="connsiteX0" fmla="*/ 0 w 8280060"/>
              <a:gd name="connsiteY0" fmla="*/ 1171810 h 7030720"/>
              <a:gd name="connsiteX1" fmla="*/ 1171810 w 8280060"/>
              <a:gd name="connsiteY1" fmla="*/ 0 h 7030720"/>
              <a:gd name="connsiteX2" fmla="*/ 7748670 w 8280060"/>
              <a:gd name="connsiteY2" fmla="*/ 0 h 7030720"/>
              <a:gd name="connsiteX3" fmla="*/ 8270240 w 8280060"/>
              <a:gd name="connsiteY3" fmla="*/ 1171810 h 7030720"/>
              <a:gd name="connsiteX4" fmla="*/ 8270240 w 8280060"/>
              <a:gd name="connsiteY4" fmla="*/ 5858910 h 7030720"/>
              <a:gd name="connsiteX5" fmla="*/ 7098430 w 8280060"/>
              <a:gd name="connsiteY5" fmla="*/ 7030720 h 7030720"/>
              <a:gd name="connsiteX6" fmla="*/ 1171810 w 8280060"/>
              <a:gd name="connsiteY6" fmla="*/ 7030720 h 7030720"/>
              <a:gd name="connsiteX7" fmla="*/ 0 w 8280060"/>
              <a:gd name="connsiteY7" fmla="*/ 5858910 h 7030720"/>
              <a:gd name="connsiteX8" fmla="*/ 0 w 8280060"/>
              <a:gd name="connsiteY8" fmla="*/ 1171810 h 7030720"/>
              <a:gd name="connsiteX0" fmla="*/ 7982 w 8288042"/>
              <a:gd name="connsiteY0" fmla="*/ 1171810 h 7030720"/>
              <a:gd name="connsiteX1" fmla="*/ 539712 w 8288042"/>
              <a:gd name="connsiteY1" fmla="*/ 10160 h 7030720"/>
              <a:gd name="connsiteX2" fmla="*/ 7756652 w 8288042"/>
              <a:gd name="connsiteY2" fmla="*/ 0 h 7030720"/>
              <a:gd name="connsiteX3" fmla="*/ 8278222 w 8288042"/>
              <a:gd name="connsiteY3" fmla="*/ 1171810 h 7030720"/>
              <a:gd name="connsiteX4" fmla="*/ 8278222 w 8288042"/>
              <a:gd name="connsiteY4" fmla="*/ 5858910 h 7030720"/>
              <a:gd name="connsiteX5" fmla="*/ 7106412 w 8288042"/>
              <a:gd name="connsiteY5" fmla="*/ 7030720 h 7030720"/>
              <a:gd name="connsiteX6" fmla="*/ 1179792 w 8288042"/>
              <a:gd name="connsiteY6" fmla="*/ 7030720 h 7030720"/>
              <a:gd name="connsiteX7" fmla="*/ 7982 w 8288042"/>
              <a:gd name="connsiteY7" fmla="*/ 5858910 h 7030720"/>
              <a:gd name="connsiteX8" fmla="*/ 7982 w 8288042"/>
              <a:gd name="connsiteY8" fmla="*/ 1171810 h 7030720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9916 w 8289736"/>
              <a:gd name="connsiteY4" fmla="*/ 5858910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60564 w 8289736"/>
              <a:gd name="connsiteY4" fmla="*/ 6362072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9736" h="7034394">
                <a:moveTo>
                  <a:pt x="9676" y="1171810"/>
                </a:moveTo>
                <a:cubicBezTo>
                  <a:pt x="9676" y="524637"/>
                  <a:pt x="-105767" y="10160"/>
                  <a:pt x="541406" y="10160"/>
                </a:cubicBezTo>
                <a:lnTo>
                  <a:pt x="7758346" y="0"/>
                </a:lnTo>
                <a:cubicBezTo>
                  <a:pt x="8405519" y="0"/>
                  <a:pt x="8279916" y="524637"/>
                  <a:pt x="8279916" y="1171810"/>
                </a:cubicBezTo>
                <a:cubicBezTo>
                  <a:pt x="8273465" y="2901897"/>
                  <a:pt x="8277458" y="4661014"/>
                  <a:pt x="8271007" y="6391101"/>
                </a:cubicBezTo>
                <a:cubicBezTo>
                  <a:pt x="8271007" y="7038274"/>
                  <a:pt x="7755279" y="7030720"/>
                  <a:pt x="7108106" y="7030720"/>
                </a:cubicBezTo>
                <a:lnTo>
                  <a:pt x="1181486" y="7030720"/>
                </a:lnTo>
                <a:cubicBezTo>
                  <a:pt x="534313" y="7030720"/>
                  <a:pt x="0" y="7115683"/>
                  <a:pt x="0" y="6468510"/>
                </a:cubicBezTo>
                <a:cubicBezTo>
                  <a:pt x="3225" y="4702943"/>
                  <a:pt x="6451" y="2937377"/>
                  <a:pt x="9676" y="117181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0D81A-606D-4D20-877D-8EE4B44CE44D}"/>
              </a:ext>
            </a:extLst>
          </p:cNvPr>
          <p:cNvSpPr/>
          <p:nvPr/>
        </p:nvSpPr>
        <p:spPr>
          <a:xfrm>
            <a:off x="14610081" y="2997203"/>
            <a:ext cx="2946400" cy="52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:LogicManager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1FFCCE-95B5-4335-97CF-A4AA8ED2A0CB}"/>
              </a:ext>
            </a:extLst>
          </p:cNvPr>
          <p:cNvCxnSpPr>
            <a:cxnSpLocks/>
          </p:cNvCxnSpPr>
          <p:nvPr/>
        </p:nvCxnSpPr>
        <p:spPr>
          <a:xfrm flipH="1">
            <a:off x="16109700" y="3525113"/>
            <a:ext cx="0" cy="10769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B6677-ADB5-4C74-A9DB-66FCBA3BC857}"/>
              </a:ext>
            </a:extLst>
          </p:cNvPr>
          <p:cNvSpPr/>
          <p:nvPr/>
        </p:nvSpPr>
        <p:spPr>
          <a:xfrm>
            <a:off x="15903451" y="4602076"/>
            <a:ext cx="421539" cy="891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60BF49-608B-4B23-B025-090DB4E86849}"/>
              </a:ext>
            </a:extLst>
          </p:cNvPr>
          <p:cNvCxnSpPr>
            <a:cxnSpLocks/>
          </p:cNvCxnSpPr>
          <p:nvPr/>
        </p:nvCxnSpPr>
        <p:spPr>
          <a:xfrm flipV="1">
            <a:off x="11856370" y="4622600"/>
            <a:ext cx="4047081" cy="4887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0E00DB-33B9-40A9-8F68-991AD55FBE65}"/>
              </a:ext>
            </a:extLst>
          </p:cNvPr>
          <p:cNvSpPr txBox="1"/>
          <p:nvPr/>
        </p:nvSpPr>
        <p:spPr>
          <a:xfrm>
            <a:off x="11672127" y="3576164"/>
            <a:ext cx="4367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execute(“list-reservations”)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2312E6-205F-4909-A6FF-EDB752FCA824}"/>
              </a:ext>
            </a:extLst>
          </p:cNvPr>
          <p:cNvSpPr txBox="1"/>
          <p:nvPr/>
        </p:nvSpPr>
        <p:spPr>
          <a:xfrm>
            <a:off x="16421481" y="3824798"/>
            <a:ext cx="415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parseCommand(“list-reservations”)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2C3A55-5F4E-4491-ADCC-0DF764841A06}"/>
              </a:ext>
            </a:extLst>
          </p:cNvPr>
          <p:cNvSpPr/>
          <p:nvPr/>
        </p:nvSpPr>
        <p:spPr>
          <a:xfrm>
            <a:off x="19466301" y="2707201"/>
            <a:ext cx="2397763" cy="89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:Restaurant BookParser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77AE5D-D5DA-48E9-9534-89670FC30E4F}"/>
              </a:ext>
            </a:extLst>
          </p:cNvPr>
          <p:cNvCxnSpPr>
            <a:cxnSpLocks/>
          </p:cNvCxnSpPr>
          <p:nvPr/>
        </p:nvCxnSpPr>
        <p:spPr>
          <a:xfrm>
            <a:off x="20649441" y="3565911"/>
            <a:ext cx="15744" cy="12902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9DE344F-2AE8-46FD-BA07-6CD3D76D2FC4}"/>
              </a:ext>
            </a:extLst>
          </p:cNvPr>
          <p:cNvSpPr/>
          <p:nvPr/>
        </p:nvSpPr>
        <p:spPr>
          <a:xfrm>
            <a:off x="20434810" y="4856188"/>
            <a:ext cx="401044" cy="142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AF382B-6E36-4AEC-9EF7-CDC933A6F029}"/>
              </a:ext>
            </a:extLst>
          </p:cNvPr>
          <p:cNvCxnSpPr>
            <a:cxnSpLocks/>
          </p:cNvCxnSpPr>
          <p:nvPr/>
        </p:nvCxnSpPr>
        <p:spPr>
          <a:xfrm>
            <a:off x="16353041" y="4871231"/>
            <a:ext cx="4077956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9949D0-6C4D-4FA3-B0F7-25794D13BB55}"/>
              </a:ext>
            </a:extLst>
          </p:cNvPr>
          <p:cNvCxnSpPr>
            <a:cxnSpLocks/>
          </p:cNvCxnSpPr>
          <p:nvPr/>
        </p:nvCxnSpPr>
        <p:spPr>
          <a:xfrm>
            <a:off x="20837145" y="4931787"/>
            <a:ext cx="4413252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8F18067-2E17-4F9B-A859-F7ABEF790089}"/>
              </a:ext>
            </a:extLst>
          </p:cNvPr>
          <p:cNvSpPr txBox="1"/>
          <p:nvPr/>
        </p:nvSpPr>
        <p:spPr>
          <a:xfrm>
            <a:off x="20914748" y="4046270"/>
            <a:ext cx="446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ListReservationsCommand()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F386E61-63A7-4CB1-A052-117FDAC29C5C}"/>
              </a:ext>
            </a:extLst>
          </p:cNvPr>
          <p:cNvSpPr/>
          <p:nvPr/>
        </p:nvSpPr>
        <p:spPr>
          <a:xfrm>
            <a:off x="25250397" y="4568467"/>
            <a:ext cx="3106918" cy="111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u:ListReservationsCommand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0B7CA0D-6095-4357-8804-287FB0B990A0}"/>
              </a:ext>
            </a:extLst>
          </p:cNvPr>
          <p:cNvSpPr/>
          <p:nvPr/>
        </p:nvSpPr>
        <p:spPr>
          <a:xfrm>
            <a:off x="26570173" y="5681335"/>
            <a:ext cx="432608" cy="377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9F5945D-15E8-4FE9-97DA-70365EDD6F82}"/>
              </a:ext>
            </a:extLst>
          </p:cNvPr>
          <p:cNvCxnSpPr>
            <a:cxnSpLocks/>
          </p:cNvCxnSpPr>
          <p:nvPr/>
        </p:nvCxnSpPr>
        <p:spPr>
          <a:xfrm flipV="1">
            <a:off x="20807127" y="6059148"/>
            <a:ext cx="5763046" cy="33723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EB0960-83C9-4DC0-A66E-AF69E50ED6EB}"/>
              </a:ext>
            </a:extLst>
          </p:cNvPr>
          <p:cNvCxnSpPr>
            <a:cxnSpLocks/>
          </p:cNvCxnSpPr>
          <p:nvPr/>
        </p:nvCxnSpPr>
        <p:spPr>
          <a:xfrm>
            <a:off x="16360997" y="6280659"/>
            <a:ext cx="4077956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F5B121C-923D-49DD-80F8-68FAC2A60D8C}"/>
              </a:ext>
            </a:extLst>
          </p:cNvPr>
          <p:cNvSpPr txBox="1"/>
          <p:nvPr/>
        </p:nvSpPr>
        <p:spPr>
          <a:xfrm>
            <a:off x="18234430" y="5784615"/>
            <a:ext cx="61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2A105A-B649-41B9-8424-91A291CAAF56}"/>
              </a:ext>
            </a:extLst>
          </p:cNvPr>
          <p:cNvCxnSpPr>
            <a:cxnSpLocks/>
          </p:cNvCxnSpPr>
          <p:nvPr/>
        </p:nvCxnSpPr>
        <p:spPr>
          <a:xfrm flipV="1">
            <a:off x="16296876" y="7062262"/>
            <a:ext cx="10273297" cy="2486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888D3FA-2E66-4796-9F18-507F11D32FAB}"/>
              </a:ext>
            </a:extLst>
          </p:cNvPr>
          <p:cNvCxnSpPr>
            <a:cxnSpLocks/>
            <a:stCxn id="93" idx="2"/>
            <a:endCxn id="118" idx="0"/>
          </p:cNvCxnSpPr>
          <p:nvPr/>
        </p:nvCxnSpPr>
        <p:spPr>
          <a:xfrm>
            <a:off x="26786477" y="6059148"/>
            <a:ext cx="12252" cy="100311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D57F1FD-2093-417C-825A-CCE337E4F12E}"/>
              </a:ext>
            </a:extLst>
          </p:cNvPr>
          <p:cNvSpPr/>
          <p:nvPr/>
        </p:nvSpPr>
        <p:spPr>
          <a:xfrm>
            <a:off x="26582425" y="7062262"/>
            <a:ext cx="432607" cy="624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4A37D0-725C-4F3F-B75C-ED695E16D07E}"/>
              </a:ext>
            </a:extLst>
          </p:cNvPr>
          <p:cNvSpPr txBox="1"/>
          <p:nvPr/>
        </p:nvSpPr>
        <p:spPr>
          <a:xfrm>
            <a:off x="22240461" y="6598603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execute()</a:t>
            </a:r>
          </a:p>
        </p:txBody>
      </p:sp>
      <p:sp>
        <p:nvSpPr>
          <p:cNvPr id="163" name="Rectangle: Rounded Corners 3">
            <a:extLst>
              <a:ext uri="{FF2B5EF4-FFF2-40B4-BE49-F238E27FC236}">
                <a16:creationId xmlns:a16="http://schemas.microsoft.com/office/drawing/2014/main" id="{7FEEE5A6-B008-437A-8E76-861B5D6A6E32}"/>
              </a:ext>
            </a:extLst>
          </p:cNvPr>
          <p:cNvSpPr/>
          <p:nvPr/>
        </p:nvSpPr>
        <p:spPr>
          <a:xfrm>
            <a:off x="36071216" y="7039967"/>
            <a:ext cx="5340889" cy="7552333"/>
          </a:xfrm>
          <a:prstGeom prst="roundRect">
            <a:avLst/>
          </a:prstGeom>
          <a:solidFill>
            <a:srgbClr val="82FE97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1718F44-4BFB-4654-B831-088E26D9C3F8}"/>
              </a:ext>
            </a:extLst>
          </p:cNvPr>
          <p:cNvCxnSpPr>
            <a:cxnSpLocks/>
          </p:cNvCxnSpPr>
          <p:nvPr/>
        </p:nvCxnSpPr>
        <p:spPr>
          <a:xfrm flipV="1">
            <a:off x="26982186" y="8215763"/>
            <a:ext cx="3058037" cy="2191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E749F64-D997-4634-855C-281CFE021EC2}"/>
              </a:ext>
            </a:extLst>
          </p:cNvPr>
          <p:cNvSpPr/>
          <p:nvPr/>
        </p:nvSpPr>
        <p:spPr>
          <a:xfrm>
            <a:off x="33643523" y="7323608"/>
            <a:ext cx="2376520" cy="527906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:EventsCenter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766D13-5314-4D4B-938A-ACE8FEC77058}"/>
              </a:ext>
            </a:extLst>
          </p:cNvPr>
          <p:cNvSpPr txBox="1"/>
          <p:nvPr/>
        </p:nvSpPr>
        <p:spPr>
          <a:xfrm>
            <a:off x="28615881" y="10481805"/>
            <a:ext cx="122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7370"/>
                </a:solidFill>
              </a:rPr>
              <a:t>post(e)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0E0289A-E1CA-4478-BF32-FA2E900CEAF0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34782831" y="7884101"/>
            <a:ext cx="11903" cy="3076261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99AE0A-2342-4139-B818-E03F2F274614}"/>
              </a:ext>
            </a:extLst>
          </p:cNvPr>
          <p:cNvSpPr/>
          <p:nvPr/>
        </p:nvSpPr>
        <p:spPr>
          <a:xfrm>
            <a:off x="31479382" y="8527028"/>
            <a:ext cx="300256" cy="203119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E0AD83D-02D9-4A37-8287-6058CDD4304F}"/>
              </a:ext>
            </a:extLst>
          </p:cNvPr>
          <p:cNvSpPr/>
          <p:nvPr/>
        </p:nvSpPr>
        <p:spPr>
          <a:xfrm>
            <a:off x="30089224" y="7346118"/>
            <a:ext cx="3459049" cy="1183387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e:DisplayReservationListRequestEvent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50453C2-5976-44A4-ACCA-D78A0B2FD611}"/>
              </a:ext>
            </a:extLst>
          </p:cNvPr>
          <p:cNvSpPr txBox="1"/>
          <p:nvPr/>
        </p:nvSpPr>
        <p:spPr>
          <a:xfrm>
            <a:off x="27024838" y="7275105"/>
            <a:ext cx="3015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7370"/>
                </a:solidFill>
              </a:rPr>
              <a:t>DisplayReservationListRequestEvent()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2CF0B8-F987-4FFA-A319-A5F230557FA4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27051039" y="8730147"/>
            <a:ext cx="4578471" cy="0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0EEA583-5CB9-4695-9938-2E25EE4E82C2}"/>
              </a:ext>
            </a:extLst>
          </p:cNvPr>
          <p:cNvCxnSpPr>
            <a:cxnSpLocks/>
          </p:cNvCxnSpPr>
          <p:nvPr/>
        </p:nvCxnSpPr>
        <p:spPr>
          <a:xfrm>
            <a:off x="27051039" y="10960362"/>
            <a:ext cx="7553550" cy="1243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7628360-1AAC-40DA-8AF5-33E5022883A1}"/>
              </a:ext>
            </a:extLst>
          </p:cNvPr>
          <p:cNvSpPr/>
          <p:nvPr/>
        </p:nvSpPr>
        <p:spPr>
          <a:xfrm>
            <a:off x="34575383" y="10960362"/>
            <a:ext cx="438701" cy="2367234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E62AA02-ADCE-49CB-9464-B7F52850FB17}"/>
              </a:ext>
            </a:extLst>
          </p:cNvPr>
          <p:cNvCxnSpPr>
            <a:cxnSpLocks/>
          </p:cNvCxnSpPr>
          <p:nvPr/>
        </p:nvCxnSpPr>
        <p:spPr>
          <a:xfrm>
            <a:off x="34812039" y="11172180"/>
            <a:ext cx="3242721" cy="0"/>
          </a:xfrm>
          <a:prstGeom prst="straightConnector1">
            <a:avLst/>
          </a:prstGeom>
          <a:ln>
            <a:solidFill>
              <a:srgbClr val="01737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83BB7B1B-263D-460D-9ECC-ADDC1838FEAF}"/>
              </a:ext>
            </a:extLst>
          </p:cNvPr>
          <p:cNvSpPr txBox="1"/>
          <p:nvPr/>
        </p:nvSpPr>
        <p:spPr>
          <a:xfrm>
            <a:off x="35086900" y="9804063"/>
            <a:ext cx="2564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handleDisplay</a:t>
            </a:r>
          </a:p>
          <a:p>
            <a:r>
              <a:rPr lang="en-US" sz="2800" dirty="0">
                <a:solidFill>
                  <a:srgbClr val="00B050"/>
                </a:solidFill>
              </a:rPr>
              <a:t>ReservationListRequestEvent(e)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6F2600F-622A-470C-8149-84410F8B6679}"/>
              </a:ext>
            </a:extLst>
          </p:cNvPr>
          <p:cNvSpPr/>
          <p:nvPr/>
        </p:nvSpPr>
        <p:spPr>
          <a:xfrm>
            <a:off x="37500793" y="7266739"/>
            <a:ext cx="2481734" cy="6072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:MainWindow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10D66EA-ABB7-410D-BC05-6BC5BFBD6DEE}"/>
              </a:ext>
            </a:extLst>
          </p:cNvPr>
          <p:cNvCxnSpPr>
            <a:cxnSpLocks/>
          </p:cNvCxnSpPr>
          <p:nvPr/>
        </p:nvCxnSpPr>
        <p:spPr>
          <a:xfrm>
            <a:off x="38213100" y="7874024"/>
            <a:ext cx="0" cy="666417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010AE08-A996-4D92-ADB2-BD49A0D911DD}"/>
              </a:ext>
            </a:extLst>
          </p:cNvPr>
          <p:cNvSpPr/>
          <p:nvPr/>
        </p:nvSpPr>
        <p:spPr>
          <a:xfrm>
            <a:off x="38073707" y="11151011"/>
            <a:ext cx="311804" cy="2069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8349B9E-11DC-47D9-941C-437F804AE627}"/>
              </a:ext>
            </a:extLst>
          </p:cNvPr>
          <p:cNvCxnSpPr>
            <a:cxnSpLocks/>
          </p:cNvCxnSpPr>
          <p:nvPr/>
        </p:nvCxnSpPr>
        <p:spPr>
          <a:xfrm>
            <a:off x="34970109" y="13220398"/>
            <a:ext cx="3084651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B43BEA5-77E5-4558-AD42-9E4B512625DC}"/>
              </a:ext>
            </a:extLst>
          </p:cNvPr>
          <p:cNvCxnSpPr>
            <a:cxnSpLocks/>
          </p:cNvCxnSpPr>
          <p:nvPr/>
        </p:nvCxnSpPr>
        <p:spPr>
          <a:xfrm>
            <a:off x="27080247" y="13252701"/>
            <a:ext cx="7524342" cy="50764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73B56D56-5BEC-43DB-82F4-507DA0625C72}"/>
              </a:ext>
            </a:extLst>
          </p:cNvPr>
          <p:cNvCxnSpPr>
            <a:cxnSpLocks/>
          </p:cNvCxnSpPr>
          <p:nvPr/>
        </p:nvCxnSpPr>
        <p:spPr>
          <a:xfrm flipV="1">
            <a:off x="16390205" y="13303465"/>
            <a:ext cx="10209176" cy="24131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1C360F9-E65F-4E8F-9684-E56AEAE87455}"/>
              </a:ext>
            </a:extLst>
          </p:cNvPr>
          <p:cNvCxnSpPr>
            <a:cxnSpLocks/>
          </p:cNvCxnSpPr>
          <p:nvPr/>
        </p:nvCxnSpPr>
        <p:spPr>
          <a:xfrm flipV="1">
            <a:off x="11885578" y="13500648"/>
            <a:ext cx="4047081" cy="16236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1F59F211-C324-4055-97F2-3450C8F7E57D}"/>
              </a:ext>
            </a:extLst>
          </p:cNvPr>
          <p:cNvSpPr txBox="1"/>
          <p:nvPr/>
        </p:nvSpPr>
        <p:spPr>
          <a:xfrm>
            <a:off x="22751486" y="12836785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F25042D-F513-41C2-B4DD-98C778C09F32}"/>
              </a:ext>
            </a:extLst>
          </p:cNvPr>
          <p:cNvSpPr txBox="1"/>
          <p:nvPr/>
        </p:nvSpPr>
        <p:spPr>
          <a:xfrm>
            <a:off x="13714637" y="12993664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D559AEF-2AF0-4F78-87DF-65DED4970570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0624064" y="6280659"/>
            <a:ext cx="11268" cy="83116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C976003-61E8-4D76-A8F1-9345D407C9AA}"/>
              </a:ext>
            </a:extLst>
          </p:cNvPr>
          <p:cNvCxnSpPr>
            <a:cxnSpLocks/>
          </p:cNvCxnSpPr>
          <p:nvPr/>
        </p:nvCxnSpPr>
        <p:spPr>
          <a:xfrm flipH="1">
            <a:off x="16104355" y="13500648"/>
            <a:ext cx="27055" cy="107553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F43B37B-A632-42B3-95D6-D6E129B48B8F}"/>
              </a:ext>
            </a:extLst>
          </p:cNvPr>
          <p:cNvCxnSpPr>
            <a:cxnSpLocks/>
          </p:cNvCxnSpPr>
          <p:nvPr/>
        </p:nvCxnSpPr>
        <p:spPr>
          <a:xfrm>
            <a:off x="26828968" y="13331101"/>
            <a:ext cx="0" cy="4396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Multiplication Sign 354">
            <a:extLst>
              <a:ext uri="{FF2B5EF4-FFF2-40B4-BE49-F238E27FC236}">
                <a16:creationId xmlns:a16="http://schemas.microsoft.com/office/drawing/2014/main" id="{3993BE29-13F3-4CA1-898D-F0FBF8B52DF8}"/>
              </a:ext>
            </a:extLst>
          </p:cNvPr>
          <p:cNvSpPr/>
          <p:nvPr/>
        </p:nvSpPr>
        <p:spPr>
          <a:xfrm>
            <a:off x="26618431" y="13435015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D9BBA58-D188-495B-A408-0546053DF91A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31629510" y="8730147"/>
            <a:ext cx="0" cy="699603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Multiplication Sign 372">
            <a:extLst>
              <a:ext uri="{FF2B5EF4-FFF2-40B4-BE49-F238E27FC236}">
                <a16:creationId xmlns:a16="http://schemas.microsoft.com/office/drawing/2014/main" id="{C22FAB1C-F240-40FE-9531-8C6399F9E9C8}"/>
              </a:ext>
            </a:extLst>
          </p:cNvPr>
          <p:cNvSpPr/>
          <p:nvPr/>
        </p:nvSpPr>
        <p:spPr>
          <a:xfrm>
            <a:off x="31402198" y="9149377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CD4E290A-8FB5-41D4-A8B7-7B7D6A72DCD4}"/>
              </a:ext>
            </a:extLst>
          </p:cNvPr>
          <p:cNvCxnSpPr>
            <a:cxnSpLocks/>
          </p:cNvCxnSpPr>
          <p:nvPr/>
        </p:nvCxnSpPr>
        <p:spPr>
          <a:xfrm>
            <a:off x="34782831" y="13360005"/>
            <a:ext cx="0" cy="117819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86B1A768-4630-43E0-9717-6CE2F7E1210B}"/>
              </a:ext>
            </a:extLst>
          </p:cNvPr>
          <p:cNvSpPr txBox="1"/>
          <p:nvPr/>
        </p:nvSpPr>
        <p:spPr>
          <a:xfrm>
            <a:off x="13335266" y="1991240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Logic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5471821-56DE-40C9-A366-E50394A3F925}"/>
              </a:ext>
            </a:extLst>
          </p:cNvPr>
          <p:cNvSpPr txBox="1"/>
          <p:nvPr/>
        </p:nvSpPr>
        <p:spPr>
          <a:xfrm>
            <a:off x="40439687" y="7266739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UI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43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Jun Neo</dc:creator>
  <cp:lastModifiedBy>Mingxian</cp:lastModifiedBy>
  <cp:revision>169</cp:revision>
  <dcterms:created xsi:type="dcterms:W3CDTF">2018-10-22T18:32:08Z</dcterms:created>
  <dcterms:modified xsi:type="dcterms:W3CDTF">2018-11-11T15:47:36Z</dcterms:modified>
</cp:coreProperties>
</file>