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:Restaurant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rc:Register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67044" y="2795467"/>
            <a:ext cx="179189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execute(“register id/azhikai pw/1122qq”)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26837" y="425747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6999"/>
            <a:ext cx="170548" cy="1152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6866923" y="4714650"/>
            <a:ext cx="1819877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5626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addAccount</a:t>
            </a:r>
            <a:r>
              <a:rPr lang="en-US" dirty="0">
                <a:solidFill>
                  <a:srgbClr val="7030A0"/>
                </a:solidFill>
              </a:rPr>
              <a:t>(a))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61292" y="3685918"/>
            <a:ext cx="12154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parse(“id/azhikai pw/1122qq”)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17304" y="2655690"/>
            <a:ext cx="17354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parse(“register id/azhikai pw/1122qq”)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331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8534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3150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864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rc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88285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bg1"/>
                </a:solidFill>
              </a:rPr>
              <a:t>Register</a:t>
            </a:r>
            <a:r>
              <a:rPr lang="en-US" sz="1600" dirty="0" err="1">
                <a:solidFill>
                  <a:schemeClr val="bg1"/>
                </a:solidFill>
              </a:rPr>
              <a:t>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1054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7399" y="424323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57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Zhi Kai</cp:lastModifiedBy>
  <cp:revision>73</cp:revision>
  <dcterms:created xsi:type="dcterms:W3CDTF">2016-07-22T14:33:02Z</dcterms:created>
  <dcterms:modified xsi:type="dcterms:W3CDTF">2018-10-24T13:31:35Z</dcterms:modified>
</cp:coreProperties>
</file>