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360" y="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62080" y="116942"/>
            <a:ext cx="3762937" cy="660010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321982" y="163018"/>
            <a:ext cx="6653759" cy="65425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14886" cy="50187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2"/>
            <a:ext cx="166100" cy="43376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101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:Restaurant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602082" y="1613633"/>
            <a:ext cx="0" cy="4558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21982" y="1318818"/>
            <a:ext cx="175292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execute(“login id/azhikai pw/1122qq”)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7679" y="504812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9" y="2731313"/>
            <a:ext cx="143926" cy="32367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744250" y="2731313"/>
            <a:ext cx="13924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hasAccount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(Account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065399" y="917131"/>
            <a:ext cx="189955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(“login id/azhikai pw/1122qq”)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9435" y="464820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51950" y="480302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957790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RestaurantBook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974842" y="3182839"/>
            <a:ext cx="169158" cy="18400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rc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7010400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447126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348162" y="2958106"/>
            <a:ext cx="141602" cy="220427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5685755" y="2958106"/>
            <a:ext cx="1662407" cy="1723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611410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7" y="1260268"/>
            <a:ext cx="106002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lc:Login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8678" y="4893586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048678" y="2871355"/>
            <a:ext cx="31918" cy="291984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295554" y="2984912"/>
            <a:ext cx="167928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hasAccount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(Account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504626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504626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685755" y="3733800"/>
            <a:ext cx="166240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EA940-2EAB-481F-ADEE-1736FA1248D6}"/>
              </a:ext>
            </a:extLst>
          </p:cNvPr>
          <p:cNvSpPr/>
          <p:nvPr/>
        </p:nvSpPr>
        <p:spPr>
          <a:xfrm>
            <a:off x="4334527" y="3871531"/>
            <a:ext cx="2722534" cy="1251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623CE8-FD34-40FA-B225-ACFFC16B3596}"/>
              </a:ext>
            </a:extLst>
          </p:cNvPr>
          <p:cNvSpPr txBox="1"/>
          <p:nvPr/>
        </p:nvSpPr>
        <p:spPr>
          <a:xfrm>
            <a:off x="4288489" y="4177332"/>
            <a:ext cx="116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0070C0"/>
                </a:solidFill>
              </a:rPr>
              <a:t>[has account]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BB4058-E14C-433A-8264-B63F9BB8F95E}"/>
              </a:ext>
            </a:extLst>
          </p:cNvPr>
          <p:cNvSpPr txBox="1"/>
          <p:nvPr/>
        </p:nvSpPr>
        <p:spPr>
          <a:xfrm>
            <a:off x="5646390" y="3965943"/>
            <a:ext cx="13924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getAccount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(Account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9EB1117-2E1B-45E6-9745-DD855703FB7F}"/>
              </a:ext>
            </a:extLst>
          </p:cNvPr>
          <p:cNvCxnSpPr>
            <a:cxnSpLocks/>
          </p:cNvCxnSpPr>
          <p:nvPr/>
        </p:nvCxnSpPr>
        <p:spPr>
          <a:xfrm>
            <a:off x="5669701" y="4194858"/>
            <a:ext cx="167846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B9F7AB8-B182-4B4A-8662-0DED979A21C8}"/>
              </a:ext>
            </a:extLst>
          </p:cNvPr>
          <p:cNvSpPr txBox="1"/>
          <p:nvPr/>
        </p:nvSpPr>
        <p:spPr>
          <a:xfrm>
            <a:off x="7280692" y="4194214"/>
            <a:ext cx="167928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getAccount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(Account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7D95F59-022F-41CF-B464-D23134329BD0}"/>
              </a:ext>
            </a:extLst>
          </p:cNvPr>
          <p:cNvCxnSpPr>
            <a:cxnSpLocks/>
          </p:cNvCxnSpPr>
          <p:nvPr/>
        </p:nvCxnSpPr>
        <p:spPr>
          <a:xfrm>
            <a:off x="7489764" y="4392141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FFC9C47-5265-4853-ADE1-CE02F9ADBD66}"/>
              </a:ext>
            </a:extLst>
          </p:cNvPr>
          <p:cNvCxnSpPr>
            <a:cxnSpLocks/>
          </p:cNvCxnSpPr>
          <p:nvPr/>
        </p:nvCxnSpPr>
        <p:spPr>
          <a:xfrm>
            <a:off x="7504626" y="4616988"/>
            <a:ext cx="145327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A8C5E7-0600-4181-8F25-686346DB2EF1}"/>
              </a:ext>
            </a:extLst>
          </p:cNvPr>
          <p:cNvCxnSpPr>
            <a:cxnSpLocks/>
          </p:cNvCxnSpPr>
          <p:nvPr/>
        </p:nvCxnSpPr>
        <p:spPr>
          <a:xfrm>
            <a:off x="5685755" y="4724400"/>
            <a:ext cx="166240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C1D44DB4-1DBB-4406-9700-1F669D8FCE71}"/>
              </a:ext>
            </a:extLst>
          </p:cNvPr>
          <p:cNvSpPr/>
          <p:nvPr/>
        </p:nvSpPr>
        <p:spPr>
          <a:xfrm flipV="1">
            <a:off x="4334527" y="3871311"/>
            <a:ext cx="608782" cy="307221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26677-796B-43F5-910B-52DCC2213E17}"/>
              </a:ext>
            </a:extLst>
          </p:cNvPr>
          <p:cNvSpPr txBox="1"/>
          <p:nvPr/>
        </p:nvSpPr>
        <p:spPr>
          <a:xfrm>
            <a:off x="4396809" y="3835643"/>
            <a:ext cx="475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opt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60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Ang Zhi Kai</cp:lastModifiedBy>
  <cp:revision>116</cp:revision>
  <dcterms:created xsi:type="dcterms:W3CDTF">2016-07-22T14:33:02Z</dcterms:created>
  <dcterms:modified xsi:type="dcterms:W3CDTF">2018-11-12T08:52:39Z</dcterms:modified>
</cp:coreProperties>
</file>