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6374" autoAdjust="0"/>
  </p:normalViewPr>
  <p:slideViewPr>
    <p:cSldViewPr showGuides="1">
      <p:cViewPr>
        <p:scale>
          <a:sx n="66" d="100"/>
          <a:sy n="66" d="100"/>
        </p:scale>
        <p:origin x="3174" y="8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61300" y="1461663"/>
            <a:ext cx="9595071" cy="868892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16200000" flipH="1">
            <a:off x="4348386" y="1677927"/>
            <a:ext cx="632640" cy="4912681"/>
          </a:xfrm>
          <a:prstGeom prst="bentConnector3">
            <a:avLst>
              <a:gd name="adj1" fmla="val 1352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5" y="2834911"/>
            <a:ext cx="17984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162045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139286" y="4109196"/>
            <a:ext cx="123245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596126" y="29583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2"/>
            <a:endCxn id="49" idx="1"/>
          </p:cNvCxnSpPr>
          <p:nvPr/>
        </p:nvCxnSpPr>
        <p:spPr>
          <a:xfrm rot="16200000" flipH="1">
            <a:off x="4351313" y="3494602"/>
            <a:ext cx="1150811" cy="42513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766954" y="410382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Account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371737" y="41868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607785" y="4273517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8232145" y="3623852"/>
            <a:ext cx="9118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495224" y="41939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731272" y="3766744"/>
            <a:ext cx="500873" cy="5139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232145" y="3993880"/>
            <a:ext cx="9118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731272" y="4136772"/>
            <a:ext cx="500873" cy="1438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969619" y="435811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5400000">
            <a:off x="1114663" y="3969757"/>
            <a:ext cx="7767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870444" y="40064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88533" y="43436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03173" y="44505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098289" y="1956840"/>
            <a:ext cx="12046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4476893" y="2336990"/>
            <a:ext cx="858653" cy="38413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>
            <a:off x="6565994" y="2098750"/>
            <a:ext cx="455368" cy="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7021362" y="192544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604331" y="1932811"/>
            <a:ext cx="232097" cy="1886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771059" y="21745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6329946" y="201206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993891" y="1998143"/>
            <a:ext cx="1627717" cy="37685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29">
            <a:extLst>
              <a:ext uri="{FF2B5EF4-FFF2-40B4-BE49-F238E27FC236}">
                <a16:creationId xmlns:a16="http://schemas.microsoft.com/office/drawing/2014/main" id="{0CD47463-7800-49D6-B64C-D018AFC08728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805374" y="3044718"/>
            <a:ext cx="340264" cy="30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99CADC52-CEEB-4E83-B009-82EA36CD9C88}"/>
              </a:ext>
            </a:extLst>
          </p:cNvPr>
          <p:cNvSpPr/>
          <p:nvPr/>
        </p:nvSpPr>
        <p:spPr>
          <a:xfrm>
            <a:off x="5145638" y="2874348"/>
            <a:ext cx="11058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>
            <a:extLst>
              <a:ext uri="{FF2B5EF4-FFF2-40B4-BE49-F238E27FC236}">
                <a16:creationId xmlns:a16="http://schemas.microsoft.com/office/drawing/2014/main" id="{DBBBB042-7B03-4CD1-AC3F-74CB62EED2DC}"/>
              </a:ext>
            </a:extLst>
          </p:cNvPr>
          <p:cNvSpPr/>
          <p:nvPr/>
        </p:nvSpPr>
        <p:spPr>
          <a:xfrm>
            <a:off x="624840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C0C562-7AE8-468F-B529-859A84E9D90D}"/>
              </a:ext>
            </a:extLst>
          </p:cNvPr>
          <p:cNvSpPr txBox="1"/>
          <p:nvPr/>
        </p:nvSpPr>
        <p:spPr>
          <a:xfrm>
            <a:off x="646519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5B09AC77-5AD5-4D25-B313-807331ED0769}"/>
              </a:ext>
            </a:extLst>
          </p:cNvPr>
          <p:cNvCxnSpPr>
            <a:cxnSpLocks/>
          </p:cNvCxnSpPr>
          <p:nvPr/>
        </p:nvCxnSpPr>
        <p:spPr>
          <a:xfrm>
            <a:off x="6470231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518C4135-3F61-482B-A84A-E0B22054CCB6}"/>
              </a:ext>
            </a:extLst>
          </p:cNvPr>
          <p:cNvSpPr/>
          <p:nvPr/>
        </p:nvSpPr>
        <p:spPr>
          <a:xfrm>
            <a:off x="6637793" y="2868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AFB592-949D-4167-AA85-DF7F4F360D6A}"/>
              </a:ext>
            </a:extLst>
          </p:cNvPr>
          <p:cNvSpPr txBox="1"/>
          <p:nvPr/>
        </p:nvSpPr>
        <p:spPr>
          <a:xfrm>
            <a:off x="7139412" y="22705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32D79EEE-EEC8-4235-BF86-CA70742E3E08}"/>
              </a:ext>
            </a:extLst>
          </p:cNvPr>
          <p:cNvSpPr/>
          <p:nvPr/>
        </p:nvSpPr>
        <p:spPr>
          <a:xfrm rot="16200000">
            <a:off x="6865001" y="26399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F5FA200F-240F-4C93-B7F0-B8C9F787D2B4}"/>
              </a:ext>
            </a:extLst>
          </p:cNvPr>
          <p:cNvCxnSpPr>
            <a:cxnSpLocks/>
            <a:stCxn id="106" idx="3"/>
            <a:endCxn id="67" idx="2"/>
          </p:cNvCxnSpPr>
          <p:nvPr/>
        </p:nvCxnSpPr>
        <p:spPr>
          <a:xfrm rot="5400000" flipH="1" flipV="1">
            <a:off x="7011012" y="2244216"/>
            <a:ext cx="336456" cy="3924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35A07907-B046-4315-B72E-EF51E4EA398E}"/>
              </a:ext>
            </a:extLst>
          </p:cNvPr>
          <p:cNvSpPr/>
          <p:nvPr/>
        </p:nvSpPr>
        <p:spPr>
          <a:xfrm>
            <a:off x="7351576" y="29756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0" name="Elbow Connector 78">
            <a:extLst>
              <a:ext uri="{FF2B5EF4-FFF2-40B4-BE49-F238E27FC236}">
                <a16:creationId xmlns:a16="http://schemas.microsoft.com/office/drawing/2014/main" id="{A087A695-DAB3-4BAF-8CD8-A05F27CA3C1E}"/>
              </a:ext>
            </a:extLst>
          </p:cNvPr>
          <p:cNvCxnSpPr>
            <a:cxnSpLocks/>
            <a:stCxn id="109" idx="3"/>
            <a:endCxn id="116" idx="1"/>
          </p:cNvCxnSpPr>
          <p:nvPr/>
        </p:nvCxnSpPr>
        <p:spPr>
          <a:xfrm flipV="1">
            <a:off x="7587624" y="2116964"/>
            <a:ext cx="644521" cy="9453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80">
            <a:extLst>
              <a:ext uri="{FF2B5EF4-FFF2-40B4-BE49-F238E27FC236}">
                <a16:creationId xmlns:a16="http://schemas.microsoft.com/office/drawing/2014/main" id="{17563622-C113-4694-9F4D-95D1803E43A4}"/>
              </a:ext>
            </a:extLst>
          </p:cNvPr>
          <p:cNvCxnSpPr>
            <a:cxnSpLocks/>
            <a:stCxn id="109" idx="3"/>
            <a:endCxn id="117" idx="1"/>
          </p:cNvCxnSpPr>
          <p:nvPr/>
        </p:nvCxnSpPr>
        <p:spPr>
          <a:xfrm flipV="1">
            <a:off x="7587624" y="2451572"/>
            <a:ext cx="644521" cy="6107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83">
            <a:extLst>
              <a:ext uri="{FF2B5EF4-FFF2-40B4-BE49-F238E27FC236}">
                <a16:creationId xmlns:a16="http://schemas.microsoft.com/office/drawing/2014/main" id="{10A3E88F-EDFF-4103-AC6E-07EEDC7D7502}"/>
              </a:ext>
            </a:extLst>
          </p:cNvPr>
          <p:cNvCxnSpPr>
            <a:cxnSpLocks/>
            <a:stCxn id="109" idx="3"/>
            <a:endCxn id="121" idx="1"/>
          </p:cNvCxnSpPr>
          <p:nvPr/>
        </p:nvCxnSpPr>
        <p:spPr>
          <a:xfrm flipV="1">
            <a:off x="7587624" y="2820185"/>
            <a:ext cx="644521" cy="2421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83">
            <a:extLst>
              <a:ext uri="{FF2B5EF4-FFF2-40B4-BE49-F238E27FC236}">
                <a16:creationId xmlns:a16="http://schemas.microsoft.com/office/drawing/2014/main" id="{8D64D27C-F6B2-49B5-B397-3E2EFD8693D9}"/>
              </a:ext>
            </a:extLst>
          </p:cNvPr>
          <p:cNvCxnSpPr>
            <a:cxnSpLocks/>
            <a:stCxn id="109" idx="3"/>
            <a:endCxn id="123" idx="1"/>
          </p:cNvCxnSpPr>
          <p:nvPr/>
        </p:nvCxnSpPr>
        <p:spPr>
          <a:xfrm>
            <a:off x="7587624" y="3062354"/>
            <a:ext cx="643195" cy="17450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F33B5A1-216B-448F-B0ED-4F82EE3F992F}"/>
              </a:ext>
            </a:extLst>
          </p:cNvPr>
          <p:cNvSpPr txBox="1"/>
          <p:nvPr/>
        </p:nvSpPr>
        <p:spPr>
          <a:xfrm>
            <a:off x="4828579" y="30923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F8C389B8-40B0-4E54-A630-98B0ACEAF85C}"/>
              </a:ext>
            </a:extLst>
          </p:cNvPr>
          <p:cNvSpPr/>
          <p:nvPr/>
        </p:nvSpPr>
        <p:spPr>
          <a:xfrm>
            <a:off x="8232145" y="1981200"/>
            <a:ext cx="1284214" cy="27152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0135D803-EA92-412A-A4F6-556A8001B76B}"/>
              </a:ext>
            </a:extLst>
          </p:cNvPr>
          <p:cNvSpPr/>
          <p:nvPr/>
        </p:nvSpPr>
        <p:spPr>
          <a:xfrm>
            <a:off x="8232145" y="2323244"/>
            <a:ext cx="1284214" cy="256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86234854-5D77-47F5-9CC6-3B8B82459830}"/>
              </a:ext>
            </a:extLst>
          </p:cNvPr>
          <p:cNvSpPr/>
          <p:nvPr/>
        </p:nvSpPr>
        <p:spPr>
          <a:xfrm>
            <a:off x="8232145" y="2660452"/>
            <a:ext cx="1284215" cy="3194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Recipe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284BBD6B-353F-45A4-8FCE-7F9E930EA835}"/>
              </a:ext>
            </a:extLst>
          </p:cNvPr>
          <p:cNvSpPr/>
          <p:nvPr/>
        </p:nvSpPr>
        <p:spPr>
          <a:xfrm>
            <a:off x="8230819" y="3064098"/>
            <a:ext cx="1294181" cy="34552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RequiredIngredients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106">
            <a:extLst>
              <a:ext uri="{FF2B5EF4-FFF2-40B4-BE49-F238E27FC236}">
                <a16:creationId xmlns:a16="http://schemas.microsoft.com/office/drawing/2014/main" id="{C61670FA-4E22-473E-9D65-287FDD05FB55}"/>
              </a:ext>
            </a:extLst>
          </p:cNvPr>
          <p:cNvCxnSpPr>
            <a:cxnSpLocks/>
            <a:stCxn id="9" idx="1"/>
            <a:endCxn id="104" idx="2"/>
          </p:cNvCxnSpPr>
          <p:nvPr/>
        </p:nvCxnSpPr>
        <p:spPr>
          <a:xfrm rot="5400000" flipH="1" flipV="1">
            <a:off x="4298832" y="1124894"/>
            <a:ext cx="602588" cy="4783520"/>
          </a:xfrm>
          <a:prstGeom prst="bentConnector3">
            <a:avLst>
              <a:gd name="adj1" fmla="val -1932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8E51FEC5-042A-453C-9802-A628A2B11AD4}"/>
              </a:ext>
            </a:extLst>
          </p:cNvPr>
          <p:cNvSpPr/>
          <p:nvPr/>
        </p:nvSpPr>
        <p:spPr>
          <a:xfrm>
            <a:off x="5125058" y="5217969"/>
            <a:ext cx="140446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UniqueReservationList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Flowchart: Decision 96">
            <a:extLst>
              <a:ext uri="{FF2B5EF4-FFF2-40B4-BE49-F238E27FC236}">
                <a16:creationId xmlns:a16="http://schemas.microsoft.com/office/drawing/2014/main" id="{3C16F000-DE6D-4432-BC70-EBA5B789F1CC}"/>
              </a:ext>
            </a:extLst>
          </p:cNvPr>
          <p:cNvSpPr/>
          <p:nvPr/>
        </p:nvSpPr>
        <p:spPr>
          <a:xfrm>
            <a:off x="6532701" y="52885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0EF32D21-8553-4300-ABE6-37E789DC9EDF}"/>
              </a:ext>
            </a:extLst>
          </p:cNvPr>
          <p:cNvCxnSpPr>
            <a:cxnSpLocks/>
            <a:stCxn id="128" idx="3"/>
            <a:endCxn id="133" idx="1"/>
          </p:cNvCxnSpPr>
          <p:nvPr/>
        </p:nvCxnSpPr>
        <p:spPr>
          <a:xfrm flipV="1">
            <a:off x="6768749" y="5373867"/>
            <a:ext cx="236048" cy="13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EA1942C-11D0-4965-A6C7-113E691CA934}"/>
              </a:ext>
            </a:extLst>
          </p:cNvPr>
          <p:cNvSpPr txBox="1"/>
          <p:nvPr/>
        </p:nvSpPr>
        <p:spPr>
          <a:xfrm>
            <a:off x="6833968" y="5440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29">
            <a:extLst>
              <a:ext uri="{FF2B5EF4-FFF2-40B4-BE49-F238E27FC236}">
                <a16:creationId xmlns:a16="http://schemas.microsoft.com/office/drawing/2014/main" id="{292AB436-FDAD-4D5C-B979-2A9345B64512}"/>
              </a:ext>
            </a:extLst>
          </p:cNvPr>
          <p:cNvCxnSpPr>
            <a:cxnSpLocks/>
            <a:stCxn id="51" idx="2"/>
            <a:endCxn id="127" idx="1"/>
          </p:cNvCxnSpPr>
          <p:nvPr/>
        </p:nvCxnSpPr>
        <p:spPr>
          <a:xfrm rot="16200000" flipH="1">
            <a:off x="3789812" y="4056103"/>
            <a:ext cx="2259584" cy="4109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E392C6-1A0A-481E-97BD-A6DE49904734}"/>
              </a:ext>
            </a:extLst>
          </p:cNvPr>
          <p:cNvSpPr txBox="1"/>
          <p:nvPr/>
        </p:nvSpPr>
        <p:spPr>
          <a:xfrm>
            <a:off x="4855312" y="5181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5B9A0DCE-35FE-406B-8FFC-B7E509BDF8FB}"/>
              </a:ext>
            </a:extLst>
          </p:cNvPr>
          <p:cNvSpPr/>
          <p:nvPr/>
        </p:nvSpPr>
        <p:spPr>
          <a:xfrm>
            <a:off x="7004797" y="5200487"/>
            <a:ext cx="8509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Reservation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08D124F1-534E-430A-818E-D30ABA5365D5}"/>
              </a:ext>
            </a:extLst>
          </p:cNvPr>
          <p:cNvSpPr/>
          <p:nvPr/>
        </p:nvSpPr>
        <p:spPr>
          <a:xfrm>
            <a:off x="8640329" y="4845597"/>
            <a:ext cx="1030278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35" name="Flowchart: Decision 96">
            <a:extLst>
              <a:ext uri="{FF2B5EF4-FFF2-40B4-BE49-F238E27FC236}">
                <a16:creationId xmlns:a16="http://schemas.microsoft.com/office/drawing/2014/main" id="{4F2A25B6-438D-4FD4-B140-758217461C5D}"/>
              </a:ext>
            </a:extLst>
          </p:cNvPr>
          <p:cNvSpPr/>
          <p:nvPr/>
        </p:nvSpPr>
        <p:spPr>
          <a:xfrm>
            <a:off x="7865364" y="52641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EE8279D2-EC3E-4AFC-AA24-B356F0094D1D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 flipV="1">
            <a:off x="8101412" y="4975499"/>
            <a:ext cx="538917" cy="3753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F8ACBBBA-03AF-4B5A-A027-B19FA5F6DDA0}"/>
              </a:ext>
            </a:extLst>
          </p:cNvPr>
          <p:cNvSpPr/>
          <p:nvPr/>
        </p:nvSpPr>
        <p:spPr>
          <a:xfrm>
            <a:off x="8633717" y="5141504"/>
            <a:ext cx="1027103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Pax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80">
            <a:extLst>
              <a:ext uri="{FF2B5EF4-FFF2-40B4-BE49-F238E27FC236}">
                <a16:creationId xmlns:a16="http://schemas.microsoft.com/office/drawing/2014/main" id="{DE654905-3321-4A33-AF5D-45C408522507}"/>
              </a:ext>
            </a:extLst>
          </p:cNvPr>
          <p:cNvCxnSpPr>
            <a:cxnSpLocks/>
            <a:stCxn id="135" idx="3"/>
            <a:endCxn id="137" idx="1"/>
          </p:cNvCxnSpPr>
          <p:nvPr/>
        </p:nvCxnSpPr>
        <p:spPr>
          <a:xfrm flipV="1">
            <a:off x="8101412" y="5271406"/>
            <a:ext cx="532305" cy="793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6C27C669-1337-4CFB-AA11-625ED7C10A72}"/>
              </a:ext>
            </a:extLst>
          </p:cNvPr>
          <p:cNvSpPr/>
          <p:nvPr/>
        </p:nvSpPr>
        <p:spPr>
          <a:xfrm>
            <a:off x="8633623" y="5450751"/>
            <a:ext cx="1027103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0" name="Elbow Connector 106">
            <a:extLst>
              <a:ext uri="{FF2B5EF4-FFF2-40B4-BE49-F238E27FC236}">
                <a16:creationId xmlns:a16="http://schemas.microsoft.com/office/drawing/2014/main" id="{EE2007F0-323E-4FDE-9BD2-6BFCBDC08FE7}"/>
              </a:ext>
            </a:extLst>
          </p:cNvPr>
          <p:cNvCxnSpPr>
            <a:cxnSpLocks/>
            <a:stCxn id="9" idx="1"/>
            <a:endCxn id="133" idx="2"/>
          </p:cNvCxnSpPr>
          <p:nvPr/>
        </p:nvCxnSpPr>
        <p:spPr>
          <a:xfrm rot="16200000" flipH="1">
            <a:off x="3954661" y="2071653"/>
            <a:ext cx="1729299" cy="5221888"/>
          </a:xfrm>
          <a:prstGeom prst="bentConnector3">
            <a:avLst>
              <a:gd name="adj1" fmla="val 11321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43650A4F-5460-436D-8AB0-AC5B1B26943D}"/>
              </a:ext>
            </a:extLst>
          </p:cNvPr>
          <p:cNvSpPr/>
          <p:nvPr/>
        </p:nvSpPr>
        <p:spPr>
          <a:xfrm>
            <a:off x="5125058" y="6198483"/>
            <a:ext cx="140764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UniqueRecordList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9" name="Flowchart: Decision 96">
            <a:extLst>
              <a:ext uri="{FF2B5EF4-FFF2-40B4-BE49-F238E27FC236}">
                <a16:creationId xmlns:a16="http://schemas.microsoft.com/office/drawing/2014/main" id="{40008E06-7B74-4A07-9C07-02CD8E6E9904}"/>
              </a:ext>
            </a:extLst>
          </p:cNvPr>
          <p:cNvSpPr/>
          <p:nvPr/>
        </p:nvSpPr>
        <p:spPr>
          <a:xfrm>
            <a:off x="6541742" y="62746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0" name="Elbow Connector 63">
            <a:extLst>
              <a:ext uri="{FF2B5EF4-FFF2-40B4-BE49-F238E27FC236}">
                <a16:creationId xmlns:a16="http://schemas.microsoft.com/office/drawing/2014/main" id="{D40006A0-5C36-4899-ACE5-0FC11D90CE89}"/>
              </a:ext>
            </a:extLst>
          </p:cNvPr>
          <p:cNvCxnSpPr>
            <a:cxnSpLocks/>
            <a:stCxn id="99" idx="3"/>
            <a:endCxn id="144" idx="1"/>
          </p:cNvCxnSpPr>
          <p:nvPr/>
        </p:nvCxnSpPr>
        <p:spPr>
          <a:xfrm flipV="1">
            <a:off x="6777790" y="6360891"/>
            <a:ext cx="227935" cy="4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F13261A-11AF-4B4C-9BDF-2D768E1662A0}"/>
              </a:ext>
            </a:extLst>
          </p:cNvPr>
          <p:cNvSpPr txBox="1"/>
          <p:nvPr/>
        </p:nvSpPr>
        <p:spPr>
          <a:xfrm>
            <a:off x="6758538" y="64315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2" name="Elbow Connector 29">
            <a:extLst>
              <a:ext uri="{FF2B5EF4-FFF2-40B4-BE49-F238E27FC236}">
                <a16:creationId xmlns:a16="http://schemas.microsoft.com/office/drawing/2014/main" id="{3DCEEBCD-984E-42AA-BC38-EF56AF2A2C79}"/>
              </a:ext>
            </a:extLst>
          </p:cNvPr>
          <p:cNvCxnSpPr>
            <a:cxnSpLocks/>
            <a:stCxn id="51" idx="2"/>
            <a:endCxn id="96" idx="1"/>
          </p:cNvCxnSpPr>
          <p:nvPr/>
        </p:nvCxnSpPr>
        <p:spPr>
          <a:xfrm rot="16200000" flipH="1">
            <a:off x="3299555" y="4546360"/>
            <a:ext cx="3240098" cy="4109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5093599-B338-4435-8827-F6D2BED28501}"/>
              </a:ext>
            </a:extLst>
          </p:cNvPr>
          <p:cNvSpPr txBox="1"/>
          <p:nvPr/>
        </p:nvSpPr>
        <p:spPr>
          <a:xfrm>
            <a:off x="4845694" y="6096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BFDA812-F9FB-4BBC-9933-498C3AF44660}"/>
              </a:ext>
            </a:extLst>
          </p:cNvPr>
          <p:cNvSpPr/>
          <p:nvPr/>
        </p:nvSpPr>
        <p:spPr>
          <a:xfrm>
            <a:off x="7005725" y="6187511"/>
            <a:ext cx="8509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SalesRecord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Rectangle 8">
            <a:extLst>
              <a:ext uri="{FF2B5EF4-FFF2-40B4-BE49-F238E27FC236}">
                <a16:creationId xmlns:a16="http://schemas.microsoft.com/office/drawing/2014/main" id="{EAE1E66E-3676-4A05-9B43-117FC0026EE0}"/>
              </a:ext>
            </a:extLst>
          </p:cNvPr>
          <p:cNvSpPr/>
          <p:nvPr/>
        </p:nvSpPr>
        <p:spPr>
          <a:xfrm>
            <a:off x="8604471" y="6165921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6" name="Elbow Connector 78">
            <a:extLst>
              <a:ext uri="{FF2B5EF4-FFF2-40B4-BE49-F238E27FC236}">
                <a16:creationId xmlns:a16="http://schemas.microsoft.com/office/drawing/2014/main" id="{C1B07096-F38D-429B-85A0-960EC0B7DD86}"/>
              </a:ext>
            </a:extLst>
          </p:cNvPr>
          <p:cNvCxnSpPr>
            <a:cxnSpLocks/>
            <a:stCxn id="152" idx="3"/>
            <a:endCxn id="145" idx="1"/>
          </p:cNvCxnSpPr>
          <p:nvPr/>
        </p:nvCxnSpPr>
        <p:spPr>
          <a:xfrm flipV="1">
            <a:off x="8106185" y="6308813"/>
            <a:ext cx="498286" cy="634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8">
            <a:extLst>
              <a:ext uri="{FF2B5EF4-FFF2-40B4-BE49-F238E27FC236}">
                <a16:creationId xmlns:a16="http://schemas.microsoft.com/office/drawing/2014/main" id="{44552C90-5C43-420C-8AE0-1063DDBF2DB4}"/>
              </a:ext>
            </a:extLst>
          </p:cNvPr>
          <p:cNvSpPr/>
          <p:nvPr/>
        </p:nvSpPr>
        <p:spPr>
          <a:xfrm>
            <a:off x="8604471" y="6533582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8" name="Rectangle 8">
            <a:extLst>
              <a:ext uri="{FF2B5EF4-FFF2-40B4-BE49-F238E27FC236}">
                <a16:creationId xmlns:a16="http://schemas.microsoft.com/office/drawing/2014/main" id="{A5877C28-05FE-459B-9F8F-571E5B956837}"/>
              </a:ext>
            </a:extLst>
          </p:cNvPr>
          <p:cNvSpPr/>
          <p:nvPr/>
        </p:nvSpPr>
        <p:spPr>
          <a:xfrm>
            <a:off x="8604470" y="6887736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QuantitySold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DB88D535-E00D-4CF4-BBCE-50D3FBEDE167}"/>
              </a:ext>
            </a:extLst>
          </p:cNvPr>
          <p:cNvSpPr/>
          <p:nvPr/>
        </p:nvSpPr>
        <p:spPr>
          <a:xfrm>
            <a:off x="8604470" y="7258017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id="{DC56F46F-C820-4CDF-9B25-B84AE6948A72}"/>
              </a:ext>
            </a:extLst>
          </p:cNvPr>
          <p:cNvCxnSpPr>
            <a:cxnSpLocks/>
            <a:stCxn id="152" idx="3"/>
            <a:endCxn id="149" idx="1"/>
          </p:cNvCxnSpPr>
          <p:nvPr/>
        </p:nvCxnSpPr>
        <p:spPr>
          <a:xfrm>
            <a:off x="8106185" y="6372305"/>
            <a:ext cx="498285" cy="10286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Flowchart: Decision 96">
            <a:extLst>
              <a:ext uri="{FF2B5EF4-FFF2-40B4-BE49-F238E27FC236}">
                <a16:creationId xmlns:a16="http://schemas.microsoft.com/office/drawing/2014/main" id="{DD0CF0B3-6715-4241-AFAC-D1601EE75E84}"/>
              </a:ext>
            </a:extLst>
          </p:cNvPr>
          <p:cNvSpPr/>
          <p:nvPr/>
        </p:nvSpPr>
        <p:spPr>
          <a:xfrm>
            <a:off x="7870137" y="628561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0FAF2DC7-CE96-4585-BEFE-A1B691A02235}"/>
              </a:ext>
            </a:extLst>
          </p:cNvPr>
          <p:cNvCxnSpPr>
            <a:cxnSpLocks/>
            <a:stCxn id="152" idx="3"/>
            <a:endCxn id="148" idx="1"/>
          </p:cNvCxnSpPr>
          <p:nvPr/>
        </p:nvCxnSpPr>
        <p:spPr>
          <a:xfrm>
            <a:off x="8106185" y="6372305"/>
            <a:ext cx="498285" cy="6583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78">
            <a:extLst>
              <a:ext uri="{FF2B5EF4-FFF2-40B4-BE49-F238E27FC236}">
                <a16:creationId xmlns:a16="http://schemas.microsoft.com/office/drawing/2014/main" id="{3130E058-182E-4F1D-8905-72A00FD67897}"/>
              </a:ext>
            </a:extLst>
          </p:cNvPr>
          <p:cNvCxnSpPr>
            <a:cxnSpLocks/>
            <a:stCxn id="152" idx="3"/>
            <a:endCxn id="147" idx="1"/>
          </p:cNvCxnSpPr>
          <p:nvPr/>
        </p:nvCxnSpPr>
        <p:spPr>
          <a:xfrm>
            <a:off x="8106185" y="6372305"/>
            <a:ext cx="498286" cy="3041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5" name="Elbow Connector 106">
            <a:extLst>
              <a:ext uri="{FF2B5EF4-FFF2-40B4-BE49-F238E27FC236}">
                <a16:creationId xmlns:a16="http://schemas.microsoft.com/office/drawing/2014/main" id="{82A471C0-6DD3-409A-8F29-DC8A4B873547}"/>
              </a:ext>
            </a:extLst>
          </p:cNvPr>
          <p:cNvCxnSpPr>
            <a:cxnSpLocks/>
            <a:stCxn id="9" idx="1"/>
            <a:endCxn id="144" idx="2"/>
          </p:cNvCxnSpPr>
          <p:nvPr/>
        </p:nvCxnSpPr>
        <p:spPr>
          <a:xfrm rot="16200000" flipH="1">
            <a:off x="3461613" y="2564701"/>
            <a:ext cx="2716323" cy="5222816"/>
          </a:xfrm>
          <a:prstGeom prst="bentConnector3">
            <a:avLst>
              <a:gd name="adj1" fmla="val 10841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>
            <a:extLst>
              <a:ext uri="{FF2B5EF4-FFF2-40B4-BE49-F238E27FC236}">
                <a16:creationId xmlns:a16="http://schemas.microsoft.com/office/drawing/2014/main" id="{35472827-4C8A-4816-9ABF-A18EF51D9791}"/>
              </a:ext>
            </a:extLst>
          </p:cNvPr>
          <p:cNvSpPr/>
          <p:nvPr/>
        </p:nvSpPr>
        <p:spPr>
          <a:xfrm>
            <a:off x="5145638" y="7370516"/>
            <a:ext cx="13838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UniqueIngredientList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Elbow Connector 63">
            <a:extLst>
              <a:ext uri="{FF2B5EF4-FFF2-40B4-BE49-F238E27FC236}">
                <a16:creationId xmlns:a16="http://schemas.microsoft.com/office/drawing/2014/main" id="{093F66E2-FBC6-4004-A74D-3FAB2EA91C49}"/>
              </a:ext>
            </a:extLst>
          </p:cNvPr>
          <p:cNvCxnSpPr>
            <a:cxnSpLocks/>
            <a:stCxn id="164" idx="3"/>
            <a:endCxn id="165" idx="1"/>
          </p:cNvCxnSpPr>
          <p:nvPr/>
        </p:nvCxnSpPr>
        <p:spPr>
          <a:xfrm>
            <a:off x="6777790" y="7546111"/>
            <a:ext cx="273945" cy="2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56C1F6-AA49-4A0E-BD83-03E79F2D849B}"/>
              </a:ext>
            </a:extLst>
          </p:cNvPr>
          <p:cNvSpPr txBox="1"/>
          <p:nvPr/>
        </p:nvSpPr>
        <p:spPr>
          <a:xfrm>
            <a:off x="6753225" y="7604626"/>
            <a:ext cx="189257" cy="1378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1" name="Elbow Connector 29">
            <a:extLst>
              <a:ext uri="{FF2B5EF4-FFF2-40B4-BE49-F238E27FC236}">
                <a16:creationId xmlns:a16="http://schemas.microsoft.com/office/drawing/2014/main" id="{96DE09B2-3A2A-451D-A741-D80807BD5254}"/>
              </a:ext>
            </a:extLst>
          </p:cNvPr>
          <p:cNvCxnSpPr>
            <a:cxnSpLocks/>
            <a:stCxn id="51" idx="2"/>
            <a:endCxn id="151" idx="1"/>
          </p:cNvCxnSpPr>
          <p:nvPr/>
        </p:nvCxnSpPr>
        <p:spPr>
          <a:xfrm rot="16200000" flipH="1">
            <a:off x="2723829" y="5122086"/>
            <a:ext cx="4412131" cy="43148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3AD0AF-A08D-4B19-B0CA-4F42B7568466}"/>
              </a:ext>
            </a:extLst>
          </p:cNvPr>
          <p:cNvSpPr txBox="1"/>
          <p:nvPr/>
        </p:nvSpPr>
        <p:spPr>
          <a:xfrm>
            <a:off x="4839943" y="7239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4" name="Flowchart: Decision 96">
            <a:extLst>
              <a:ext uri="{FF2B5EF4-FFF2-40B4-BE49-F238E27FC236}">
                <a16:creationId xmlns:a16="http://schemas.microsoft.com/office/drawing/2014/main" id="{095B70B8-F43B-401A-A3F0-3F8480031F9E}"/>
              </a:ext>
            </a:extLst>
          </p:cNvPr>
          <p:cNvSpPr/>
          <p:nvPr/>
        </p:nvSpPr>
        <p:spPr>
          <a:xfrm>
            <a:off x="6541742" y="74594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3E281E1-B707-405D-9DCF-EC66B14BA588}"/>
              </a:ext>
            </a:extLst>
          </p:cNvPr>
          <p:cNvSpPr/>
          <p:nvPr/>
        </p:nvSpPr>
        <p:spPr>
          <a:xfrm>
            <a:off x="7051735" y="7372986"/>
            <a:ext cx="8136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7" name="Elbow Connector 106">
            <a:extLst>
              <a:ext uri="{FF2B5EF4-FFF2-40B4-BE49-F238E27FC236}">
                <a16:creationId xmlns:a16="http://schemas.microsoft.com/office/drawing/2014/main" id="{9BF1EA0D-46D8-416A-A52F-E6680D945A3F}"/>
              </a:ext>
            </a:extLst>
          </p:cNvPr>
          <p:cNvCxnSpPr>
            <a:cxnSpLocks/>
            <a:stCxn id="9" idx="1"/>
            <a:endCxn id="165" idx="2"/>
          </p:cNvCxnSpPr>
          <p:nvPr/>
        </p:nvCxnSpPr>
        <p:spPr>
          <a:xfrm rot="16200000" flipH="1">
            <a:off x="2882559" y="3143755"/>
            <a:ext cx="3901798" cy="5250184"/>
          </a:xfrm>
          <a:prstGeom prst="bentConnector3">
            <a:avLst>
              <a:gd name="adj1" fmla="val 10585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Diamond 168">
            <a:extLst>
              <a:ext uri="{FF2B5EF4-FFF2-40B4-BE49-F238E27FC236}">
                <a16:creationId xmlns:a16="http://schemas.microsoft.com/office/drawing/2014/main" id="{05B93298-A7DC-41A0-92B5-77321BC90F89}"/>
              </a:ext>
            </a:extLst>
          </p:cNvPr>
          <p:cNvSpPr/>
          <p:nvPr/>
        </p:nvSpPr>
        <p:spPr>
          <a:xfrm>
            <a:off x="7871714" y="7449513"/>
            <a:ext cx="261604" cy="191457"/>
          </a:xfrm>
          <a:prstGeom prst="diamond">
            <a:avLst/>
          </a:prstGeom>
          <a:solidFill>
            <a:srgbClr val="7030A0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8">
            <a:extLst>
              <a:ext uri="{FF2B5EF4-FFF2-40B4-BE49-F238E27FC236}">
                <a16:creationId xmlns:a16="http://schemas.microsoft.com/office/drawing/2014/main" id="{A0A1AB92-13A9-463C-90F1-AEDE593930DF}"/>
              </a:ext>
            </a:extLst>
          </p:cNvPr>
          <p:cNvSpPr/>
          <p:nvPr/>
        </p:nvSpPr>
        <p:spPr>
          <a:xfrm>
            <a:off x="8667747" y="7680438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Rectangle 8">
            <a:extLst>
              <a:ext uri="{FF2B5EF4-FFF2-40B4-BE49-F238E27FC236}">
                <a16:creationId xmlns:a16="http://schemas.microsoft.com/office/drawing/2014/main" id="{38B6449B-34A2-4CA1-A338-BA41B8E40916}"/>
              </a:ext>
            </a:extLst>
          </p:cNvPr>
          <p:cNvSpPr/>
          <p:nvPr/>
        </p:nvSpPr>
        <p:spPr>
          <a:xfrm>
            <a:off x="8670109" y="8112381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IngredientUnit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5" name="Rectangle 8">
            <a:extLst>
              <a:ext uri="{FF2B5EF4-FFF2-40B4-BE49-F238E27FC236}">
                <a16:creationId xmlns:a16="http://schemas.microsoft.com/office/drawing/2014/main" id="{BDB1EDA6-9BC3-4F21-B6E1-30DC26A4153F}"/>
              </a:ext>
            </a:extLst>
          </p:cNvPr>
          <p:cNvSpPr/>
          <p:nvPr/>
        </p:nvSpPr>
        <p:spPr>
          <a:xfrm>
            <a:off x="8670109" y="8544324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>
            <a:extLst>
              <a:ext uri="{FF2B5EF4-FFF2-40B4-BE49-F238E27FC236}">
                <a16:creationId xmlns:a16="http://schemas.microsoft.com/office/drawing/2014/main" id="{0FB4F07D-411E-4287-9DF3-2C3ADAC41DBC}"/>
              </a:ext>
            </a:extLst>
          </p:cNvPr>
          <p:cNvSpPr/>
          <p:nvPr/>
        </p:nvSpPr>
        <p:spPr>
          <a:xfrm>
            <a:off x="8670109" y="8975582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MinimumUnit</a:t>
            </a:r>
          </a:p>
        </p:txBody>
      </p:sp>
      <p:sp>
        <p:nvSpPr>
          <p:cNvPr id="177" name="Rectangle 8">
            <a:extLst>
              <a:ext uri="{FF2B5EF4-FFF2-40B4-BE49-F238E27FC236}">
                <a16:creationId xmlns:a16="http://schemas.microsoft.com/office/drawing/2014/main" id="{67DD527A-DF0B-4337-8DC1-C81128F25DF3}"/>
              </a:ext>
            </a:extLst>
          </p:cNvPr>
          <p:cNvSpPr/>
          <p:nvPr/>
        </p:nvSpPr>
        <p:spPr>
          <a:xfrm>
            <a:off x="8666050" y="9406840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NumUnits</a:t>
            </a:r>
          </a:p>
        </p:txBody>
      </p:sp>
      <p:cxnSp>
        <p:nvCxnSpPr>
          <p:cNvPr id="181" name="Elbow Connector 78">
            <a:extLst>
              <a:ext uri="{FF2B5EF4-FFF2-40B4-BE49-F238E27FC236}">
                <a16:creationId xmlns:a16="http://schemas.microsoft.com/office/drawing/2014/main" id="{4981FBA7-E3A3-4BAA-B1D7-7FDC0443BFAF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8152507" y="7338578"/>
            <a:ext cx="365248" cy="6652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78">
            <a:extLst>
              <a:ext uri="{FF2B5EF4-FFF2-40B4-BE49-F238E27FC236}">
                <a16:creationId xmlns:a16="http://schemas.microsoft.com/office/drawing/2014/main" id="{3995783C-06D7-4971-8179-0C34E1108395}"/>
              </a:ext>
            </a:extLst>
          </p:cNvPr>
          <p:cNvCxnSpPr>
            <a:cxnSpLocks/>
            <a:endCxn id="173" idx="1"/>
          </p:cNvCxnSpPr>
          <p:nvPr/>
        </p:nvCxnSpPr>
        <p:spPr>
          <a:xfrm rot="16200000" flipH="1">
            <a:off x="7937717" y="7553368"/>
            <a:ext cx="797191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Elbow Connector 78">
            <a:extLst>
              <a:ext uri="{FF2B5EF4-FFF2-40B4-BE49-F238E27FC236}">
                <a16:creationId xmlns:a16="http://schemas.microsoft.com/office/drawing/2014/main" id="{D17D567C-095E-4145-8054-CD3B4744358A}"/>
              </a:ext>
            </a:extLst>
          </p:cNvPr>
          <p:cNvCxnSpPr>
            <a:cxnSpLocks/>
            <a:endCxn id="175" idx="1"/>
          </p:cNvCxnSpPr>
          <p:nvPr/>
        </p:nvCxnSpPr>
        <p:spPr>
          <a:xfrm rot="16200000" flipH="1">
            <a:off x="7721745" y="7769340"/>
            <a:ext cx="1229134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78">
            <a:extLst>
              <a:ext uri="{FF2B5EF4-FFF2-40B4-BE49-F238E27FC236}">
                <a16:creationId xmlns:a16="http://schemas.microsoft.com/office/drawing/2014/main" id="{B9A7E1AA-A0ED-4F45-BAAB-2F8F16A42734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7506116" y="7984969"/>
            <a:ext cx="1660392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5" name="Elbow Connector 78">
            <a:extLst>
              <a:ext uri="{FF2B5EF4-FFF2-40B4-BE49-F238E27FC236}">
                <a16:creationId xmlns:a16="http://schemas.microsoft.com/office/drawing/2014/main" id="{71AB26A9-AE48-4C64-ADFF-B62174BAE79C}"/>
              </a:ext>
            </a:extLst>
          </p:cNvPr>
          <p:cNvCxnSpPr>
            <a:cxnSpLocks/>
            <a:endCxn id="177" idx="1"/>
          </p:cNvCxnSpPr>
          <p:nvPr/>
        </p:nvCxnSpPr>
        <p:spPr>
          <a:xfrm rot="16200000" flipH="1">
            <a:off x="7288458" y="8202628"/>
            <a:ext cx="2091650" cy="6635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C050B93-BF17-4CDC-B9B8-748E3EE3848D}"/>
              </a:ext>
            </a:extLst>
          </p:cNvPr>
          <p:cNvSpPr txBox="1"/>
          <p:nvPr/>
        </p:nvSpPr>
        <p:spPr>
          <a:xfrm rot="16200000">
            <a:off x="1595832" y="5752341"/>
            <a:ext cx="80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052C3459-DA5B-4546-9FA1-A7F70F783D11}"/>
              </a:ext>
            </a:extLst>
          </p:cNvPr>
          <p:cNvSpPr/>
          <p:nvPr/>
        </p:nvSpPr>
        <p:spPr>
          <a:xfrm>
            <a:off x="8633623" y="5759997"/>
            <a:ext cx="1027103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7" name="Rectangle 8">
            <a:extLst>
              <a:ext uri="{FF2B5EF4-FFF2-40B4-BE49-F238E27FC236}">
                <a16:creationId xmlns:a16="http://schemas.microsoft.com/office/drawing/2014/main" id="{58DE2FE1-E4C1-4532-A243-762E63D8865C}"/>
              </a:ext>
            </a:extLst>
          </p:cNvPr>
          <p:cNvSpPr/>
          <p:nvPr/>
        </p:nvSpPr>
        <p:spPr>
          <a:xfrm>
            <a:off x="8230819" y="4362417"/>
            <a:ext cx="9118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80">
            <a:extLst>
              <a:ext uri="{FF2B5EF4-FFF2-40B4-BE49-F238E27FC236}">
                <a16:creationId xmlns:a16="http://schemas.microsoft.com/office/drawing/2014/main" id="{47A64F54-EBC2-426C-B044-627449139A1D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7731272" y="4280653"/>
            <a:ext cx="499547" cy="2246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6" name="Elbow Connector 78">
            <a:extLst>
              <a:ext uri="{FF2B5EF4-FFF2-40B4-BE49-F238E27FC236}">
                <a16:creationId xmlns:a16="http://schemas.microsoft.com/office/drawing/2014/main" id="{880D8205-6163-4489-B9E3-2077CFDA4219}"/>
              </a:ext>
            </a:extLst>
          </p:cNvPr>
          <p:cNvCxnSpPr>
            <a:cxnSpLocks/>
            <a:stCxn id="135" idx="3"/>
            <a:endCxn id="139" idx="1"/>
          </p:cNvCxnSpPr>
          <p:nvPr/>
        </p:nvCxnSpPr>
        <p:spPr>
          <a:xfrm>
            <a:off x="8101412" y="5350801"/>
            <a:ext cx="532211" cy="2298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A9522865-6825-4C83-AD40-2100776F09BA}"/>
              </a:ext>
            </a:extLst>
          </p:cNvPr>
          <p:cNvCxnSpPr>
            <a:cxnSpLocks/>
            <a:stCxn id="135" idx="3"/>
            <a:endCxn id="126" idx="1"/>
          </p:cNvCxnSpPr>
          <p:nvPr/>
        </p:nvCxnSpPr>
        <p:spPr>
          <a:xfrm>
            <a:off x="8101412" y="5350801"/>
            <a:ext cx="532211" cy="5390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65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103</cp:revision>
  <dcterms:created xsi:type="dcterms:W3CDTF">2016-07-22T14:33:02Z</dcterms:created>
  <dcterms:modified xsi:type="dcterms:W3CDTF">2018-11-12T11:50:31Z</dcterms:modified>
</cp:coreProperties>
</file>