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906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7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6133"/>
            <a:ext cx="8420100" cy="3501813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5282989"/>
            <a:ext cx="7429500" cy="2428451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76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42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535517"/>
            <a:ext cx="2135981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535517"/>
            <a:ext cx="6284119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57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1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2507618"/>
            <a:ext cx="8543925" cy="4184014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6731215"/>
            <a:ext cx="8543925" cy="220027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7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677584"/>
            <a:ext cx="421005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677584"/>
            <a:ext cx="421005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20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35519"/>
            <a:ext cx="854392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2465706"/>
            <a:ext cx="4190702" cy="12084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3674110"/>
            <a:ext cx="419070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2465706"/>
            <a:ext cx="4211340" cy="12084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3674110"/>
            <a:ext cx="4211340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81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72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26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670560"/>
            <a:ext cx="3194943" cy="234696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448226"/>
            <a:ext cx="5014913" cy="714798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017520"/>
            <a:ext cx="3194943" cy="5590329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18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670560"/>
            <a:ext cx="3194943" cy="234696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448226"/>
            <a:ext cx="5014913" cy="7147983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3017520"/>
            <a:ext cx="3194943" cy="5590329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0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535519"/>
            <a:ext cx="854392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677584"/>
            <a:ext cx="854392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9322649"/>
            <a:ext cx="22288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9322649"/>
            <a:ext cx="334327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9322649"/>
            <a:ext cx="22288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725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501392" y="6922120"/>
            <a:ext cx="191481" cy="19148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63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20200" y="7017860"/>
            <a:ext cx="209625" cy="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929824" y="6736171"/>
            <a:ext cx="1186049" cy="5633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300" dirty="0"/>
              <a:t>User executes record-sales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2115872" y="7017857"/>
            <a:ext cx="173771" cy="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4003241" y="7430874"/>
            <a:ext cx="6931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3879363" y="6283947"/>
            <a:ext cx="11504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/>
              <a:t>[</a:t>
            </a:r>
            <a:r>
              <a:rPr lang="en-US" sz="1300" dirty="0"/>
              <a:t>valid input]</a:t>
            </a:r>
            <a:endParaRPr lang="en-SG" sz="13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4910444" y="6261863"/>
            <a:ext cx="1337203" cy="5946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300" dirty="0"/>
              <a:t>Checks if record already exists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4091390" y="6822548"/>
            <a:ext cx="390623" cy="390623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63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6769121" y="8065291"/>
            <a:ext cx="191481" cy="191481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63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63"/>
            </a:p>
          </p:txBody>
        </p:sp>
      </p:grpSp>
      <p:cxnSp>
        <p:nvCxnSpPr>
          <p:cNvPr id="66" name="Elbow Connector 65"/>
          <p:cNvCxnSpPr>
            <a:cxnSpLocks/>
            <a:stCxn id="56" idx="0"/>
            <a:endCxn id="51" idx="1"/>
          </p:cNvCxnSpPr>
          <p:nvPr/>
        </p:nvCxnSpPr>
        <p:spPr>
          <a:xfrm rot="5400000" flipH="1" flipV="1">
            <a:off x="4466899" y="6378996"/>
            <a:ext cx="263353" cy="623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cxnSpLocks/>
            <a:stCxn id="56" idx="2"/>
            <a:endCxn id="137" idx="1"/>
          </p:cNvCxnSpPr>
          <p:nvPr/>
        </p:nvCxnSpPr>
        <p:spPr>
          <a:xfrm rot="16200000" flipH="1">
            <a:off x="5377357" y="6122515"/>
            <a:ext cx="204865" cy="2386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Diamond 20">
            <a:extLst>
              <a:ext uri="{FF2B5EF4-FFF2-40B4-BE49-F238E27FC236}">
                <a16:creationId xmlns:a16="http://schemas.microsoft.com/office/drawing/2014/main" id="{9E467F2C-DF9F-4DDE-89C9-4696827D46F7}"/>
              </a:ext>
            </a:extLst>
          </p:cNvPr>
          <p:cNvSpPr/>
          <p:nvPr/>
        </p:nvSpPr>
        <p:spPr>
          <a:xfrm>
            <a:off x="6663217" y="6359873"/>
            <a:ext cx="390623" cy="390623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63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71C80F0-8E2D-4806-8BE7-86ED90FB866E}"/>
              </a:ext>
            </a:extLst>
          </p:cNvPr>
          <p:cNvSpPr/>
          <p:nvPr/>
        </p:nvSpPr>
        <p:spPr>
          <a:xfrm>
            <a:off x="2289639" y="6682155"/>
            <a:ext cx="1589720" cy="6720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300" dirty="0"/>
              <a:t>Command parser parses and validates user input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54ED18-EBB8-409F-8AE9-F9A8A5FB0ED9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 flipV="1">
            <a:off x="3879359" y="7017859"/>
            <a:ext cx="212028" cy="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A928EE8-8C76-4C71-B97B-34E6E600A494}"/>
              </a:ext>
            </a:extLst>
          </p:cNvPr>
          <p:cNvSpPr txBox="1"/>
          <p:nvPr/>
        </p:nvSpPr>
        <p:spPr>
          <a:xfrm>
            <a:off x="6410517" y="6769639"/>
            <a:ext cx="5134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[Yes]</a:t>
            </a:r>
            <a:endParaRPr lang="en-SG" sz="1300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304AABA-D9C2-44E3-BF54-5AB5B0370214}"/>
              </a:ext>
            </a:extLst>
          </p:cNvPr>
          <p:cNvSpPr/>
          <p:nvPr/>
        </p:nvSpPr>
        <p:spPr>
          <a:xfrm>
            <a:off x="7836107" y="6253016"/>
            <a:ext cx="1465305" cy="5321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300" dirty="0"/>
              <a:t>Adds sales record into record list</a:t>
            </a:r>
          </a:p>
        </p:txBody>
      </p:sp>
      <p:cxnSp>
        <p:nvCxnSpPr>
          <p:cNvPr id="133" name="Elbow Connector 73">
            <a:extLst>
              <a:ext uri="{FF2B5EF4-FFF2-40B4-BE49-F238E27FC236}">
                <a16:creationId xmlns:a16="http://schemas.microsoft.com/office/drawing/2014/main" id="{708CF46B-0E98-47FD-942B-4D8E989778DA}"/>
              </a:ext>
            </a:extLst>
          </p:cNvPr>
          <p:cNvCxnSpPr>
            <a:cxnSpLocks/>
            <a:stCxn id="122" idx="2"/>
            <a:endCxn id="137" idx="3"/>
          </p:cNvCxnSpPr>
          <p:nvPr/>
        </p:nvCxnSpPr>
        <p:spPr>
          <a:xfrm rot="5400000">
            <a:off x="7499681" y="6348956"/>
            <a:ext cx="632895" cy="1505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Diamond 136">
            <a:extLst>
              <a:ext uri="{FF2B5EF4-FFF2-40B4-BE49-F238E27FC236}">
                <a16:creationId xmlns:a16="http://schemas.microsoft.com/office/drawing/2014/main" id="{CF114ED6-CD80-4848-986D-DA89B7B14A25}"/>
              </a:ext>
            </a:extLst>
          </p:cNvPr>
          <p:cNvSpPr/>
          <p:nvPr/>
        </p:nvSpPr>
        <p:spPr>
          <a:xfrm>
            <a:off x="6672874" y="7222724"/>
            <a:ext cx="390623" cy="390623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63"/>
          </a:p>
        </p:txBody>
      </p:sp>
      <p:cxnSp>
        <p:nvCxnSpPr>
          <p:cNvPr id="139" name="Elbow Connector 73">
            <a:extLst>
              <a:ext uri="{FF2B5EF4-FFF2-40B4-BE49-F238E27FC236}">
                <a16:creationId xmlns:a16="http://schemas.microsoft.com/office/drawing/2014/main" id="{535B3B14-AB86-4FA8-BEFC-C3230059A1AC}"/>
              </a:ext>
            </a:extLst>
          </p:cNvPr>
          <p:cNvCxnSpPr>
            <a:cxnSpLocks/>
            <a:stCxn id="137" idx="2"/>
            <a:endCxn id="68" idx="0"/>
          </p:cNvCxnSpPr>
          <p:nvPr/>
        </p:nvCxnSpPr>
        <p:spPr>
          <a:xfrm flipH="1">
            <a:off x="6864862" y="7613348"/>
            <a:ext cx="3325" cy="45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289701-876C-4CB7-9343-B82851CB70E7}"/>
              </a:ext>
            </a:extLst>
          </p:cNvPr>
          <p:cNvCxnSpPr>
            <a:cxnSpLocks/>
            <a:stCxn id="51" idx="3"/>
            <a:endCxn id="21" idx="1"/>
          </p:cNvCxnSpPr>
          <p:nvPr/>
        </p:nvCxnSpPr>
        <p:spPr>
          <a:xfrm flipV="1">
            <a:off x="6247648" y="6555184"/>
            <a:ext cx="41556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3">
            <a:extLst>
              <a:ext uri="{FF2B5EF4-FFF2-40B4-BE49-F238E27FC236}">
                <a16:creationId xmlns:a16="http://schemas.microsoft.com/office/drawing/2014/main" id="{7E1D55A9-BD8C-42AA-8620-3C805C4D6BE9}"/>
              </a:ext>
            </a:extLst>
          </p:cNvPr>
          <p:cNvCxnSpPr>
            <a:cxnSpLocks/>
            <a:stCxn id="21" idx="2"/>
            <a:endCxn id="137" idx="0"/>
          </p:cNvCxnSpPr>
          <p:nvPr/>
        </p:nvCxnSpPr>
        <p:spPr>
          <a:xfrm>
            <a:off x="6858527" y="6750493"/>
            <a:ext cx="9659" cy="47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73">
            <a:extLst>
              <a:ext uri="{FF2B5EF4-FFF2-40B4-BE49-F238E27FC236}">
                <a16:creationId xmlns:a16="http://schemas.microsoft.com/office/drawing/2014/main" id="{2FFC2C20-019F-4AED-9F25-41528E0A9C53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857667" y="6076315"/>
            <a:ext cx="861" cy="28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CB95FD-9C9B-4B68-BF73-5C7D900A1046}"/>
              </a:ext>
            </a:extLst>
          </p:cNvPr>
          <p:cNvSpPr txBox="1"/>
          <p:nvPr/>
        </p:nvSpPr>
        <p:spPr>
          <a:xfrm>
            <a:off x="6411531" y="6137754"/>
            <a:ext cx="5314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[No]</a:t>
            </a:r>
            <a:endParaRPr lang="en-SG" sz="13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CC7DA93-CB57-4695-A528-014F9FD4835C}"/>
              </a:ext>
            </a:extLst>
          </p:cNvPr>
          <p:cNvSpPr/>
          <p:nvPr/>
        </p:nvSpPr>
        <p:spPr>
          <a:xfrm>
            <a:off x="6301952" y="5581240"/>
            <a:ext cx="1139064" cy="4946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300" dirty="0"/>
              <a:t>Finds item in Menu</a:t>
            </a:r>
          </a:p>
        </p:txBody>
      </p:sp>
      <p:cxnSp>
        <p:nvCxnSpPr>
          <p:cNvPr id="101" name="Elbow Connector 73">
            <a:extLst>
              <a:ext uri="{FF2B5EF4-FFF2-40B4-BE49-F238E27FC236}">
                <a16:creationId xmlns:a16="http://schemas.microsoft.com/office/drawing/2014/main" id="{7BDDAD87-E969-460B-8E30-100F3824692F}"/>
              </a:ext>
            </a:extLst>
          </p:cNvPr>
          <p:cNvCxnSpPr>
            <a:cxnSpLocks/>
            <a:stCxn id="92" idx="0"/>
            <a:endCxn id="103" idx="2"/>
          </p:cNvCxnSpPr>
          <p:nvPr/>
        </p:nvCxnSpPr>
        <p:spPr>
          <a:xfrm flipV="1">
            <a:off x="6871488" y="5407492"/>
            <a:ext cx="1" cy="17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3EBB383-EEB1-46CC-BD3F-D79DCE199A71}"/>
              </a:ext>
            </a:extLst>
          </p:cNvPr>
          <p:cNvSpPr/>
          <p:nvPr/>
        </p:nvSpPr>
        <p:spPr>
          <a:xfrm>
            <a:off x="6676177" y="5016870"/>
            <a:ext cx="390623" cy="390623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63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6844182-82F7-4740-AA5A-A5E8FBB32326}"/>
              </a:ext>
            </a:extLst>
          </p:cNvPr>
          <p:cNvSpPr/>
          <p:nvPr/>
        </p:nvSpPr>
        <p:spPr>
          <a:xfrm>
            <a:off x="6145200" y="4306624"/>
            <a:ext cx="1442787" cy="4963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300" dirty="0"/>
              <a:t>Retrieves required ingredients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6642FC-F533-410C-9C51-83E637471A6E}"/>
              </a:ext>
            </a:extLst>
          </p:cNvPr>
          <p:cNvSpPr txBox="1"/>
          <p:nvPr/>
        </p:nvSpPr>
        <p:spPr>
          <a:xfrm>
            <a:off x="5862892" y="4809650"/>
            <a:ext cx="10555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[Item found]</a:t>
            </a:r>
            <a:endParaRPr lang="en-SG" sz="13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79EC6F2-4639-4664-8326-CDC71F6B0752}"/>
              </a:ext>
            </a:extLst>
          </p:cNvPr>
          <p:cNvSpPr txBox="1"/>
          <p:nvPr/>
        </p:nvSpPr>
        <p:spPr>
          <a:xfrm>
            <a:off x="6986675" y="4941354"/>
            <a:ext cx="1573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[Item does not exist]</a:t>
            </a:r>
            <a:endParaRPr lang="en-SG" sz="1300" dirty="0"/>
          </a:p>
        </p:txBody>
      </p:sp>
      <p:cxnSp>
        <p:nvCxnSpPr>
          <p:cNvPr id="130" name="Elbow Connector 65">
            <a:extLst>
              <a:ext uri="{FF2B5EF4-FFF2-40B4-BE49-F238E27FC236}">
                <a16:creationId xmlns:a16="http://schemas.microsoft.com/office/drawing/2014/main" id="{B3587DC7-E654-4E0A-A9CA-8A5D4CD3EEB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7066799" y="5212182"/>
            <a:ext cx="1362083" cy="1040299"/>
          </a:xfrm>
          <a:prstGeom prst="bentConnector3">
            <a:avLst>
              <a:gd name="adj1" fmla="val 997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73">
            <a:extLst>
              <a:ext uri="{FF2B5EF4-FFF2-40B4-BE49-F238E27FC236}">
                <a16:creationId xmlns:a16="http://schemas.microsoft.com/office/drawing/2014/main" id="{2417B185-DFE8-44D2-979D-E2F282774B58}"/>
              </a:ext>
            </a:extLst>
          </p:cNvPr>
          <p:cNvCxnSpPr>
            <a:cxnSpLocks/>
          </p:cNvCxnSpPr>
          <p:nvPr/>
        </p:nvCxnSpPr>
        <p:spPr>
          <a:xfrm flipH="1" flipV="1">
            <a:off x="6882900" y="4132880"/>
            <a:ext cx="1" cy="16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Diamond 142">
            <a:extLst>
              <a:ext uri="{FF2B5EF4-FFF2-40B4-BE49-F238E27FC236}">
                <a16:creationId xmlns:a16="http://schemas.microsoft.com/office/drawing/2014/main" id="{48DBBC94-78A9-4A01-B8F4-0FF039A324ED}"/>
              </a:ext>
            </a:extLst>
          </p:cNvPr>
          <p:cNvSpPr/>
          <p:nvPr/>
        </p:nvSpPr>
        <p:spPr>
          <a:xfrm>
            <a:off x="6687588" y="3738045"/>
            <a:ext cx="390623" cy="390623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63"/>
          </a:p>
        </p:txBody>
      </p:sp>
      <p:cxnSp>
        <p:nvCxnSpPr>
          <p:cNvPr id="144" name="Elbow Connector 65">
            <a:extLst>
              <a:ext uri="{FF2B5EF4-FFF2-40B4-BE49-F238E27FC236}">
                <a16:creationId xmlns:a16="http://schemas.microsoft.com/office/drawing/2014/main" id="{B8E0519D-0E74-4197-85B1-E12B762DA7A1}"/>
              </a:ext>
            </a:extLst>
          </p:cNvPr>
          <p:cNvCxnSpPr>
            <a:cxnSpLocks/>
            <a:stCxn id="143" idx="3"/>
            <a:endCxn id="122" idx="0"/>
          </p:cNvCxnSpPr>
          <p:nvPr/>
        </p:nvCxnSpPr>
        <p:spPr>
          <a:xfrm>
            <a:off x="7078210" y="3933354"/>
            <a:ext cx="1490549" cy="2319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436FA70-2C1A-4E28-8099-BC98B4714E25}"/>
              </a:ext>
            </a:extLst>
          </p:cNvPr>
          <p:cNvSpPr txBox="1"/>
          <p:nvPr/>
        </p:nvSpPr>
        <p:spPr>
          <a:xfrm>
            <a:off x="7044313" y="3678773"/>
            <a:ext cx="16446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[required Ingredients not specified]</a:t>
            </a:r>
            <a:endParaRPr lang="en-SG" sz="13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8DA58AB-21A4-4479-8C44-EDB504D1AF32}"/>
              </a:ext>
            </a:extLst>
          </p:cNvPr>
          <p:cNvSpPr txBox="1"/>
          <p:nvPr/>
        </p:nvSpPr>
        <p:spPr>
          <a:xfrm>
            <a:off x="4783617" y="3546742"/>
            <a:ext cx="23068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[required ingredients found]</a:t>
            </a:r>
            <a:endParaRPr lang="en-SG" sz="1300" dirty="0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F73C6AF3-3501-4A24-966E-587C75E6E589}"/>
              </a:ext>
            </a:extLst>
          </p:cNvPr>
          <p:cNvSpPr/>
          <p:nvPr/>
        </p:nvSpPr>
        <p:spPr>
          <a:xfrm>
            <a:off x="6216701" y="3074136"/>
            <a:ext cx="1326079" cy="4579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300" dirty="0"/>
              <a:t>Computes total ingredients used</a:t>
            </a:r>
          </a:p>
        </p:txBody>
      </p:sp>
      <p:cxnSp>
        <p:nvCxnSpPr>
          <p:cNvPr id="154" name="Elbow Connector 73">
            <a:extLst>
              <a:ext uri="{FF2B5EF4-FFF2-40B4-BE49-F238E27FC236}">
                <a16:creationId xmlns:a16="http://schemas.microsoft.com/office/drawing/2014/main" id="{241BAAFF-D5AA-48A5-A3CD-75F1CBEA3324}"/>
              </a:ext>
            </a:extLst>
          </p:cNvPr>
          <p:cNvCxnSpPr>
            <a:cxnSpLocks/>
          </p:cNvCxnSpPr>
          <p:nvPr/>
        </p:nvCxnSpPr>
        <p:spPr>
          <a:xfrm flipV="1">
            <a:off x="6891773" y="2894229"/>
            <a:ext cx="0" cy="17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8A01364-7787-45AD-93D0-133F27BC1155}"/>
              </a:ext>
            </a:extLst>
          </p:cNvPr>
          <p:cNvSpPr/>
          <p:nvPr/>
        </p:nvSpPr>
        <p:spPr>
          <a:xfrm>
            <a:off x="6199521" y="2463607"/>
            <a:ext cx="1326079" cy="434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300" dirty="0"/>
              <a:t>Sets </a:t>
            </a:r>
            <a:r>
              <a:rPr lang="en-SG" sz="1300" dirty="0" err="1"/>
              <a:t>ingredientUsed</a:t>
            </a:r>
            <a:endParaRPr lang="en-SG" sz="1300" dirty="0"/>
          </a:p>
        </p:txBody>
      </p:sp>
      <p:cxnSp>
        <p:nvCxnSpPr>
          <p:cNvPr id="163" name="Elbow Connector 73">
            <a:extLst>
              <a:ext uri="{FF2B5EF4-FFF2-40B4-BE49-F238E27FC236}">
                <a16:creationId xmlns:a16="http://schemas.microsoft.com/office/drawing/2014/main" id="{C8BF65F4-BB4E-4C85-A0AF-32D7343FF20F}"/>
              </a:ext>
            </a:extLst>
          </p:cNvPr>
          <p:cNvCxnSpPr>
            <a:cxnSpLocks/>
          </p:cNvCxnSpPr>
          <p:nvPr/>
        </p:nvCxnSpPr>
        <p:spPr>
          <a:xfrm flipV="1">
            <a:off x="6896069" y="2255773"/>
            <a:ext cx="0" cy="20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CFF6081B-5381-43EA-9B04-408571CDAEC8}"/>
              </a:ext>
            </a:extLst>
          </p:cNvPr>
          <p:cNvSpPr/>
          <p:nvPr/>
        </p:nvSpPr>
        <p:spPr>
          <a:xfrm>
            <a:off x="6119527" y="1670575"/>
            <a:ext cx="1572125" cy="5863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/>
              <a:t>Do all required ingredients exist and are sufficient?</a:t>
            </a:r>
            <a:endParaRPr lang="en-SG" sz="1300" dirty="0"/>
          </a:p>
        </p:txBody>
      </p:sp>
      <p:cxnSp>
        <p:nvCxnSpPr>
          <p:cNvPr id="165" name="Elbow Connector 73">
            <a:extLst>
              <a:ext uri="{FF2B5EF4-FFF2-40B4-BE49-F238E27FC236}">
                <a16:creationId xmlns:a16="http://schemas.microsoft.com/office/drawing/2014/main" id="{2B2E35DB-17C4-48E0-BDA8-261F85DB1B5A}"/>
              </a:ext>
            </a:extLst>
          </p:cNvPr>
          <p:cNvCxnSpPr>
            <a:cxnSpLocks/>
          </p:cNvCxnSpPr>
          <p:nvPr/>
        </p:nvCxnSpPr>
        <p:spPr>
          <a:xfrm flipV="1">
            <a:off x="6891773" y="1485851"/>
            <a:ext cx="0" cy="18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65">
            <a:extLst>
              <a:ext uri="{FF2B5EF4-FFF2-40B4-BE49-F238E27FC236}">
                <a16:creationId xmlns:a16="http://schemas.microsoft.com/office/drawing/2014/main" id="{3F13812E-B715-48A2-B866-CE2EC2F94977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7075676" y="1293955"/>
            <a:ext cx="1634427" cy="4958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6F979FE-4C75-4CB5-9B7C-1BC0017D0D77}"/>
              </a:ext>
            </a:extLst>
          </p:cNvPr>
          <p:cNvSpPr txBox="1"/>
          <p:nvPr/>
        </p:nvSpPr>
        <p:spPr>
          <a:xfrm>
            <a:off x="7266691" y="1037675"/>
            <a:ext cx="579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[else]</a:t>
            </a:r>
            <a:endParaRPr lang="en-SG" sz="13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D60B9E-126A-46F9-A7AF-1CAFA06A4DEB}"/>
              </a:ext>
            </a:extLst>
          </p:cNvPr>
          <p:cNvSpPr txBox="1"/>
          <p:nvPr/>
        </p:nvSpPr>
        <p:spPr>
          <a:xfrm>
            <a:off x="3911919" y="898134"/>
            <a:ext cx="30310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[all required ingredients exist sufficiently]</a:t>
            </a:r>
            <a:endParaRPr lang="en-SG" sz="1300" dirty="0"/>
          </a:p>
        </p:txBody>
      </p:sp>
      <p:sp>
        <p:nvSpPr>
          <p:cNvPr id="171" name="Diamond 170">
            <a:extLst>
              <a:ext uri="{FF2B5EF4-FFF2-40B4-BE49-F238E27FC236}">
                <a16:creationId xmlns:a16="http://schemas.microsoft.com/office/drawing/2014/main" id="{5C036C41-1BBF-405B-8631-7AF77AB6657B}"/>
              </a:ext>
            </a:extLst>
          </p:cNvPr>
          <p:cNvSpPr/>
          <p:nvPr/>
        </p:nvSpPr>
        <p:spPr>
          <a:xfrm>
            <a:off x="6685056" y="1098645"/>
            <a:ext cx="390623" cy="390623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463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D0EA936B-86DF-4EBC-B624-FF47B8A4EBA4}"/>
              </a:ext>
            </a:extLst>
          </p:cNvPr>
          <p:cNvSpPr/>
          <p:nvPr/>
        </p:nvSpPr>
        <p:spPr>
          <a:xfrm>
            <a:off x="6002552" y="531094"/>
            <a:ext cx="1710231" cy="3274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/>
              <a:t>Updates ingredient list</a:t>
            </a:r>
            <a:endParaRPr lang="en-SG" sz="1300" dirty="0"/>
          </a:p>
        </p:txBody>
      </p:sp>
      <p:cxnSp>
        <p:nvCxnSpPr>
          <p:cNvPr id="213" name="Elbow Connector 73">
            <a:extLst>
              <a:ext uri="{FF2B5EF4-FFF2-40B4-BE49-F238E27FC236}">
                <a16:creationId xmlns:a16="http://schemas.microsoft.com/office/drawing/2014/main" id="{BE3D8D3D-12CF-4CEE-887E-AC714C78BF62}"/>
              </a:ext>
            </a:extLst>
          </p:cNvPr>
          <p:cNvCxnSpPr>
            <a:cxnSpLocks/>
          </p:cNvCxnSpPr>
          <p:nvPr/>
        </p:nvCxnSpPr>
        <p:spPr>
          <a:xfrm flipV="1">
            <a:off x="6871153" y="4797544"/>
            <a:ext cx="335" cy="2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Elbow Connector 73">
            <a:extLst>
              <a:ext uri="{FF2B5EF4-FFF2-40B4-BE49-F238E27FC236}">
                <a16:creationId xmlns:a16="http://schemas.microsoft.com/office/drawing/2014/main" id="{23B8E148-2B95-4C80-A20E-8595312B6EEA}"/>
              </a:ext>
            </a:extLst>
          </p:cNvPr>
          <p:cNvCxnSpPr>
            <a:cxnSpLocks/>
          </p:cNvCxnSpPr>
          <p:nvPr/>
        </p:nvCxnSpPr>
        <p:spPr>
          <a:xfrm flipV="1">
            <a:off x="6882565" y="3534180"/>
            <a:ext cx="335" cy="2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Elbow Connector 73">
            <a:extLst>
              <a:ext uri="{FF2B5EF4-FFF2-40B4-BE49-F238E27FC236}">
                <a16:creationId xmlns:a16="http://schemas.microsoft.com/office/drawing/2014/main" id="{9EB14F7F-EAF5-493F-B422-22E1D5A39A99}"/>
              </a:ext>
            </a:extLst>
          </p:cNvPr>
          <p:cNvCxnSpPr>
            <a:cxnSpLocks/>
          </p:cNvCxnSpPr>
          <p:nvPr/>
        </p:nvCxnSpPr>
        <p:spPr>
          <a:xfrm flipV="1">
            <a:off x="6870818" y="874940"/>
            <a:ext cx="335" cy="2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65">
            <a:extLst>
              <a:ext uri="{FF2B5EF4-FFF2-40B4-BE49-F238E27FC236}">
                <a16:creationId xmlns:a16="http://schemas.microsoft.com/office/drawing/2014/main" id="{182EAA44-8B51-4E40-9D94-9E8AB2351AE3}"/>
              </a:ext>
            </a:extLst>
          </p:cNvPr>
          <p:cNvCxnSpPr>
            <a:cxnSpLocks/>
            <a:stCxn id="184" idx="3"/>
          </p:cNvCxnSpPr>
          <p:nvPr/>
        </p:nvCxnSpPr>
        <p:spPr>
          <a:xfrm>
            <a:off x="7712782" y="694830"/>
            <a:ext cx="1132533" cy="5557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91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Neo Kai Jun</cp:lastModifiedBy>
  <cp:revision>55</cp:revision>
  <dcterms:created xsi:type="dcterms:W3CDTF">2017-07-28T00:49:09Z</dcterms:created>
  <dcterms:modified xsi:type="dcterms:W3CDTF">2018-11-01T20:47:57Z</dcterms:modified>
</cp:coreProperties>
</file>