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77193" y="3194418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312862" y="3311414"/>
            <a:ext cx="258000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570862" y="2965089"/>
            <a:ext cx="1650626" cy="6926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/>
              <a:t>User executes sort-menu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 flipV="1">
            <a:off x="2221488" y="3311413"/>
            <a:ext cx="280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8815791" y="248358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4139691" y="3792180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38937" y="2403690"/>
            <a:ext cx="132479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sz="1801" dirty="0"/>
              <a:t>valid input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7066744" y="1712597"/>
            <a:ext cx="1582864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Sorts the item list by name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4689221" y="3071031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7763357" y="5145403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cxnSpLocks/>
            <a:stCxn id="56" idx="0"/>
            <a:endCxn id="21" idx="1"/>
          </p:cNvCxnSpPr>
          <p:nvPr/>
        </p:nvCxnSpPr>
        <p:spPr>
          <a:xfrm rot="5400000" flipH="1" flipV="1">
            <a:off x="5157484" y="2496827"/>
            <a:ext cx="346325" cy="802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56" idx="2"/>
            <a:endCxn id="24" idx="1"/>
          </p:cNvCxnSpPr>
          <p:nvPr/>
        </p:nvCxnSpPr>
        <p:spPr>
          <a:xfrm rot="16200000" flipH="1">
            <a:off x="4781065" y="3700336"/>
            <a:ext cx="806062" cy="508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46" idx="0"/>
          </p:cNvCxnSpPr>
          <p:nvPr/>
        </p:nvCxnSpPr>
        <p:spPr>
          <a:xfrm>
            <a:off x="8649608" y="2119927"/>
            <a:ext cx="406566" cy="3636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E467F2C-DF9F-4DDE-89C9-4696827D46F7}"/>
              </a:ext>
            </a:extLst>
          </p:cNvPr>
          <p:cNvSpPr/>
          <p:nvPr/>
        </p:nvSpPr>
        <p:spPr>
          <a:xfrm>
            <a:off x="5731688" y="2484323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DD1186-A20D-4C57-ABF6-69807404FA44}"/>
              </a:ext>
            </a:extLst>
          </p:cNvPr>
          <p:cNvSpPr/>
          <p:nvPr/>
        </p:nvSpPr>
        <p:spPr>
          <a:xfrm>
            <a:off x="5438588" y="3950529"/>
            <a:ext cx="176059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Throws </a:t>
            </a:r>
            <a:r>
              <a:rPr lang="en-SG" sz="1801" dirty="0" err="1"/>
              <a:t>ParseException</a:t>
            </a:r>
            <a:r>
              <a:rPr lang="en-SG" sz="1801" dirty="0"/>
              <a:t>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2CFB0C1-AD97-418F-A541-1ACD08F89864}"/>
              </a:ext>
            </a:extLst>
          </p:cNvPr>
          <p:cNvSpPr/>
          <p:nvPr/>
        </p:nvSpPr>
        <p:spPr>
          <a:xfrm>
            <a:off x="7066744" y="2904083"/>
            <a:ext cx="1628896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Sorts the item list by price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71C80F0-8E2D-4806-8BE7-86ED90FB866E}"/>
              </a:ext>
            </a:extLst>
          </p:cNvPr>
          <p:cNvSpPr/>
          <p:nvPr/>
        </p:nvSpPr>
        <p:spPr>
          <a:xfrm>
            <a:off x="2501820" y="2897872"/>
            <a:ext cx="1956578" cy="8270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600" dirty="0" err="1"/>
              <a:t>SortMenuCommandParser</a:t>
            </a:r>
            <a:r>
              <a:rPr lang="en-SG" sz="1600" dirty="0"/>
              <a:t> parse and check user input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54ED18-EBB8-409F-8AE9-F9A8A5FB0ED9}"/>
              </a:ext>
            </a:extLst>
          </p:cNvPr>
          <p:cNvCxnSpPr>
            <a:cxnSpLocks/>
            <a:stCxn id="36" idx="3"/>
            <a:endCxn id="56" idx="1"/>
          </p:cNvCxnSpPr>
          <p:nvPr/>
        </p:nvCxnSpPr>
        <p:spPr>
          <a:xfrm>
            <a:off x="4458398" y="3311413"/>
            <a:ext cx="2308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65">
            <a:extLst>
              <a:ext uri="{FF2B5EF4-FFF2-40B4-BE49-F238E27FC236}">
                <a16:creationId xmlns:a16="http://schemas.microsoft.com/office/drawing/2014/main" id="{4B21B724-F063-4B8F-B6E5-5A4050FA21B7}"/>
              </a:ext>
            </a:extLst>
          </p:cNvPr>
          <p:cNvCxnSpPr>
            <a:cxnSpLocks/>
            <a:stCxn id="21" idx="0"/>
            <a:endCxn id="51" idx="1"/>
          </p:cNvCxnSpPr>
          <p:nvPr/>
        </p:nvCxnSpPr>
        <p:spPr>
          <a:xfrm rot="5400000" flipH="1" flipV="1">
            <a:off x="6337209" y="1754789"/>
            <a:ext cx="364396" cy="10946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65">
            <a:extLst>
              <a:ext uri="{FF2B5EF4-FFF2-40B4-BE49-F238E27FC236}">
                <a16:creationId xmlns:a16="http://schemas.microsoft.com/office/drawing/2014/main" id="{DBE5B436-4A93-4C14-B9B3-81A6D2CF7586}"/>
              </a:ext>
            </a:extLst>
          </p:cNvPr>
          <p:cNvCxnSpPr>
            <a:cxnSpLocks/>
            <a:stCxn id="21" idx="2"/>
            <a:endCxn id="28" idx="1"/>
          </p:cNvCxnSpPr>
          <p:nvPr/>
        </p:nvCxnSpPr>
        <p:spPr>
          <a:xfrm rot="16200000" flipH="1">
            <a:off x="6346245" y="2590914"/>
            <a:ext cx="346324" cy="10946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71">
            <a:extLst>
              <a:ext uri="{FF2B5EF4-FFF2-40B4-BE49-F238E27FC236}">
                <a16:creationId xmlns:a16="http://schemas.microsoft.com/office/drawing/2014/main" id="{BCF24CFD-99A7-4A0D-A00E-F073EF1525C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199184" y="4357859"/>
            <a:ext cx="445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A928EE8-8C76-4C71-B97B-34E6E600A494}"/>
              </a:ext>
            </a:extLst>
          </p:cNvPr>
          <p:cNvSpPr txBox="1"/>
          <p:nvPr/>
        </p:nvSpPr>
        <p:spPr>
          <a:xfrm>
            <a:off x="5527454" y="1757261"/>
            <a:ext cx="15828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sz="1801" dirty="0"/>
              <a:t>sort by name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8300D9-2976-4B75-A9AE-D81CE0925CBA}"/>
              </a:ext>
            </a:extLst>
          </p:cNvPr>
          <p:cNvSpPr txBox="1"/>
          <p:nvPr/>
        </p:nvSpPr>
        <p:spPr>
          <a:xfrm>
            <a:off x="5650773" y="3274701"/>
            <a:ext cx="15828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sz="1801" dirty="0"/>
              <a:t>sort by price</a:t>
            </a:r>
            <a:r>
              <a:rPr lang="en-US" dirty="0"/>
              <a:t>]</a:t>
            </a:r>
            <a:endParaRPr lang="en-SG" sz="1801" dirty="0"/>
          </a:p>
        </p:txBody>
      </p:sp>
      <p:cxnSp>
        <p:nvCxnSpPr>
          <p:cNvPr id="77" name="Elbow Connector 73">
            <a:extLst>
              <a:ext uri="{FF2B5EF4-FFF2-40B4-BE49-F238E27FC236}">
                <a16:creationId xmlns:a16="http://schemas.microsoft.com/office/drawing/2014/main" id="{2B4BF387-2DE8-4D70-838F-42EC7EF357CA}"/>
              </a:ext>
            </a:extLst>
          </p:cNvPr>
          <p:cNvCxnSpPr>
            <a:cxnSpLocks/>
            <a:stCxn id="28" idx="3"/>
            <a:endCxn id="46" idx="2"/>
          </p:cNvCxnSpPr>
          <p:nvPr/>
        </p:nvCxnSpPr>
        <p:spPr>
          <a:xfrm flipV="1">
            <a:off x="8695640" y="2964349"/>
            <a:ext cx="360534" cy="347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73">
            <a:extLst>
              <a:ext uri="{FF2B5EF4-FFF2-40B4-BE49-F238E27FC236}">
                <a16:creationId xmlns:a16="http://schemas.microsoft.com/office/drawing/2014/main" id="{E2510FD1-44BA-47AE-B16B-67E172F397C5}"/>
              </a:ext>
            </a:extLst>
          </p:cNvPr>
          <p:cNvCxnSpPr>
            <a:cxnSpLocks/>
            <a:stCxn id="46" idx="3"/>
            <a:endCxn id="122" idx="1"/>
          </p:cNvCxnSpPr>
          <p:nvPr/>
        </p:nvCxnSpPr>
        <p:spPr>
          <a:xfrm>
            <a:off x="9296557" y="2723966"/>
            <a:ext cx="228928" cy="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304AABA-D9C2-44E3-BF54-5AB5B0370214}"/>
              </a:ext>
            </a:extLst>
          </p:cNvPr>
          <p:cNvSpPr/>
          <p:nvPr/>
        </p:nvSpPr>
        <p:spPr>
          <a:xfrm>
            <a:off x="9525485" y="2170790"/>
            <a:ext cx="1875631" cy="11123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Show all items and save current state for undo/redo</a:t>
            </a:r>
          </a:p>
        </p:txBody>
      </p:sp>
      <p:cxnSp>
        <p:nvCxnSpPr>
          <p:cNvPr id="133" name="Elbow Connector 73">
            <a:extLst>
              <a:ext uri="{FF2B5EF4-FFF2-40B4-BE49-F238E27FC236}">
                <a16:creationId xmlns:a16="http://schemas.microsoft.com/office/drawing/2014/main" id="{708CF46B-0E98-47FD-942B-4D8E989778DA}"/>
              </a:ext>
            </a:extLst>
          </p:cNvPr>
          <p:cNvCxnSpPr>
            <a:cxnSpLocks/>
            <a:stCxn id="122" idx="3"/>
            <a:endCxn id="137" idx="3"/>
          </p:cNvCxnSpPr>
          <p:nvPr/>
        </p:nvCxnSpPr>
        <p:spPr>
          <a:xfrm flipH="1">
            <a:off x="8125720" y="2726967"/>
            <a:ext cx="3275396" cy="1623533"/>
          </a:xfrm>
          <a:prstGeom prst="bentConnector3">
            <a:avLst>
              <a:gd name="adj1" fmla="val -69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Diamond 136">
            <a:extLst>
              <a:ext uri="{FF2B5EF4-FFF2-40B4-BE49-F238E27FC236}">
                <a16:creationId xmlns:a16="http://schemas.microsoft.com/office/drawing/2014/main" id="{CF114ED6-CD80-4848-986D-DA89B7B14A25}"/>
              </a:ext>
            </a:extLst>
          </p:cNvPr>
          <p:cNvSpPr/>
          <p:nvPr/>
        </p:nvSpPr>
        <p:spPr>
          <a:xfrm>
            <a:off x="7644954" y="411011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39" name="Elbow Connector 73">
            <a:extLst>
              <a:ext uri="{FF2B5EF4-FFF2-40B4-BE49-F238E27FC236}">
                <a16:creationId xmlns:a16="http://schemas.microsoft.com/office/drawing/2014/main" id="{535B3B14-AB86-4FA8-BEFC-C3230059A1AC}"/>
              </a:ext>
            </a:extLst>
          </p:cNvPr>
          <p:cNvCxnSpPr>
            <a:cxnSpLocks/>
            <a:stCxn id="137" idx="2"/>
            <a:endCxn id="68" idx="0"/>
          </p:cNvCxnSpPr>
          <p:nvPr/>
        </p:nvCxnSpPr>
        <p:spPr>
          <a:xfrm flipH="1">
            <a:off x="7881192" y="4590883"/>
            <a:ext cx="4145" cy="55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52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Lee Yi Can</cp:lastModifiedBy>
  <cp:revision>24</cp:revision>
  <dcterms:created xsi:type="dcterms:W3CDTF">2017-07-28T00:49:09Z</dcterms:created>
  <dcterms:modified xsi:type="dcterms:W3CDTF">2018-10-22T13:43:55Z</dcterms:modified>
</cp:coreProperties>
</file>