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068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2086382"/>
            <a:ext cx="8328935" cy="339429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50403" y="3158440"/>
            <a:ext cx="146617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RestaurantBookStorage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024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74879" y="3326536"/>
            <a:ext cx="17552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388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786284" y="3331820"/>
            <a:ext cx="27016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63270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26283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56448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XmlRestaurant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BookStorage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1924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716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355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133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4902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366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454883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RestaurantBook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78884" y="3169357"/>
            <a:ext cx="155186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XmlAdaptedRecord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endCxn id="74" idx="1"/>
          </p:cNvCxnSpPr>
          <p:nvPr/>
        </p:nvCxnSpPr>
        <p:spPr>
          <a:xfrm flipV="1">
            <a:off x="6655590" y="3342737"/>
            <a:ext cx="323294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59DA900A-029C-46B2-8E32-103A97BFD43E}"/>
              </a:ext>
            </a:extLst>
          </p:cNvPr>
          <p:cNvSpPr/>
          <p:nvPr/>
        </p:nvSpPr>
        <p:spPr>
          <a:xfrm>
            <a:off x="6978884" y="3647917"/>
            <a:ext cx="155186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XmlAdaptedAccount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57FD30BA-B9B7-4555-9D95-0D302435B480}"/>
              </a:ext>
            </a:extLst>
          </p:cNvPr>
          <p:cNvSpPr/>
          <p:nvPr/>
        </p:nvSpPr>
        <p:spPr>
          <a:xfrm>
            <a:off x="6978884" y="4126477"/>
            <a:ext cx="155186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XmlAdaptedItem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7F176C5D-9F8E-48BB-9256-EE1E75F472FA}"/>
              </a:ext>
            </a:extLst>
          </p:cNvPr>
          <p:cNvSpPr/>
          <p:nvPr/>
        </p:nvSpPr>
        <p:spPr>
          <a:xfrm>
            <a:off x="6978884" y="4606240"/>
            <a:ext cx="155186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XmlAdaptedIngredient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9E099F0-82FC-4F7B-B6B6-10FD78446FCC}"/>
              </a:ext>
            </a:extLst>
          </p:cNvPr>
          <p:cNvSpPr/>
          <p:nvPr/>
        </p:nvSpPr>
        <p:spPr>
          <a:xfrm>
            <a:off x="6976845" y="2691583"/>
            <a:ext cx="155390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XmlAdaptedReservation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Elbow Connector 122">
            <a:extLst>
              <a:ext uri="{FF2B5EF4-FFF2-40B4-BE49-F238E27FC236}">
                <a16:creationId xmlns:a16="http://schemas.microsoft.com/office/drawing/2014/main" id="{A10FDAFE-008B-48B9-9C08-F19499DC576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655590" y="2864963"/>
            <a:ext cx="321255" cy="4785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Elbow Connector 122">
            <a:extLst>
              <a:ext uri="{FF2B5EF4-FFF2-40B4-BE49-F238E27FC236}">
                <a16:creationId xmlns:a16="http://schemas.microsoft.com/office/drawing/2014/main" id="{AED7B8B2-A845-43FF-B822-B9F9665830F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655590" y="3343523"/>
            <a:ext cx="323294" cy="47777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E84D9CF0-0A72-4951-A6B9-408B1F626F9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655590" y="3343523"/>
            <a:ext cx="323294" cy="95633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C07636C8-8FFC-4A24-B5FF-F77257F5322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655590" y="3343523"/>
            <a:ext cx="323294" cy="143609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62</cp:revision>
  <dcterms:created xsi:type="dcterms:W3CDTF">2016-07-22T14:33:02Z</dcterms:created>
  <dcterms:modified xsi:type="dcterms:W3CDTF">2018-11-11T12:29:45Z</dcterms:modified>
</cp:coreProperties>
</file>