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536" autoAdjust="0"/>
    <p:restoredTop sz="94660"/>
  </p:normalViewPr>
  <p:slideViewPr>
    <p:cSldViewPr showGuides="1">
      <p:cViewPr varScale="1">
        <p:scale>
          <a:sx n="95" d="100"/>
          <a:sy n="95" d="100"/>
        </p:scale>
        <p:origin x="1668" y="-8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272260" y="1097458"/>
            <a:ext cx="7368721" cy="789414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DetailPanel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71333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246796" cy="2460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AccountListPanel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52492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AccountCard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7535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0854" y="3403297"/>
            <a:ext cx="124694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312469" y="4971681"/>
            <a:ext cx="43837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96580" cy="5139380"/>
          </a:xfrm>
          <a:prstGeom prst="bentConnector3">
            <a:avLst>
              <a:gd name="adj1" fmla="val -4603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31073" y="3048326"/>
            <a:ext cx="2061222" cy="5365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2125197" y="3846966"/>
            <a:ext cx="49657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1924076" y="4048087"/>
            <a:ext cx="53679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4586059" y="6188055"/>
            <a:ext cx="462696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29587" y="3924317"/>
            <a:ext cx="109242" cy="73656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770161" y="2355162"/>
            <a:ext cx="1828970" cy="169064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745" y="4472708"/>
            <a:ext cx="2646249" cy="8002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98A544B-38D1-4DA6-A84A-141E5B7281C8}"/>
              </a:ext>
            </a:extLst>
          </p:cNvPr>
          <p:cNvSpPr/>
          <p:nvPr/>
        </p:nvSpPr>
        <p:spPr>
          <a:xfrm>
            <a:off x="2590800" y="4631718"/>
            <a:ext cx="1269071" cy="2460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IngredientListPanel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6450AD39-7722-4F43-B62B-9804D7433964}"/>
              </a:ext>
            </a:extLst>
          </p:cNvPr>
          <p:cNvSpPr/>
          <p:nvPr/>
        </p:nvSpPr>
        <p:spPr>
          <a:xfrm>
            <a:off x="3962400" y="48685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IngredientCard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B6454DA9-AA14-4E8C-A302-2BA6819DDC23}"/>
              </a:ext>
            </a:extLst>
          </p:cNvPr>
          <p:cNvCxnSpPr>
            <a:cxnSpLocks/>
            <a:stCxn id="16" idx="3"/>
            <a:endCxn id="48" idx="3"/>
          </p:cNvCxnSpPr>
          <p:nvPr/>
        </p:nvCxnSpPr>
        <p:spPr>
          <a:xfrm rot="5400000">
            <a:off x="3916148" y="3373159"/>
            <a:ext cx="2700980" cy="526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0E150F76-8B03-4ED4-BF19-DEFE002DB521}"/>
              </a:ext>
            </a:extLst>
          </p:cNvPr>
          <p:cNvCxnSpPr>
            <a:cxnSpLocks/>
            <a:stCxn id="46" idx="2"/>
            <a:endCxn id="48" idx="1"/>
          </p:cNvCxnSpPr>
          <p:nvPr/>
        </p:nvCxnSpPr>
        <p:spPr>
          <a:xfrm rot="16200000" flipH="1">
            <a:off x="3539247" y="4563827"/>
            <a:ext cx="109242" cy="73706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C5D837D6-11C7-4AC5-9C4A-987381F90ED6}"/>
              </a:ext>
            </a:extLst>
          </p:cNvPr>
          <p:cNvSpPr/>
          <p:nvPr/>
        </p:nvSpPr>
        <p:spPr>
          <a:xfrm flipV="1">
            <a:off x="4115050" y="512835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id="{FF8DE650-26C9-4BA0-9FB2-454B15817AFA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1560112" y="3724039"/>
            <a:ext cx="1886703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>
            <a:extLst>
              <a:ext uri="{FF2B5EF4-FFF2-40B4-BE49-F238E27FC236}">
                <a16:creationId xmlns:a16="http://schemas.microsoft.com/office/drawing/2014/main" id="{D035B32D-902A-432A-BBA4-0589DAF70B9B}"/>
              </a:ext>
            </a:extLst>
          </p:cNvPr>
          <p:cNvSpPr/>
          <p:nvPr/>
        </p:nvSpPr>
        <p:spPr>
          <a:xfrm>
            <a:off x="2613074" y="5269168"/>
            <a:ext cx="1020359" cy="2460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CBA804DF-1331-4390-AA19-72A2B5038673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 rot="5400000">
            <a:off x="3647152" y="3748303"/>
            <a:ext cx="3345121" cy="42051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136">
            <a:extLst>
              <a:ext uri="{FF2B5EF4-FFF2-40B4-BE49-F238E27FC236}">
                <a16:creationId xmlns:a16="http://schemas.microsoft.com/office/drawing/2014/main" id="{B7842E2F-F907-4253-AFD0-5D66309C7575}"/>
              </a:ext>
            </a:extLst>
          </p:cNvPr>
          <p:cNvCxnSpPr>
            <a:cxnSpLocks/>
            <a:stCxn id="57" idx="2"/>
            <a:endCxn id="92" idx="1"/>
          </p:cNvCxnSpPr>
          <p:nvPr/>
        </p:nvCxnSpPr>
        <p:spPr>
          <a:xfrm rot="16200000" flipH="1">
            <a:off x="3484861" y="5153581"/>
            <a:ext cx="115933" cy="8391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Freeform 117">
            <a:extLst>
              <a:ext uri="{FF2B5EF4-FFF2-40B4-BE49-F238E27FC236}">
                <a16:creationId xmlns:a16="http://schemas.microsoft.com/office/drawing/2014/main" id="{BC4651B5-A347-4926-8D08-4B0195A778F0}"/>
              </a:ext>
            </a:extLst>
          </p:cNvPr>
          <p:cNvSpPr/>
          <p:nvPr/>
        </p:nvSpPr>
        <p:spPr>
          <a:xfrm flipV="1">
            <a:off x="4175782" y="5738260"/>
            <a:ext cx="2559733" cy="16222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3">
            <a:extLst>
              <a:ext uri="{FF2B5EF4-FFF2-40B4-BE49-F238E27FC236}">
                <a16:creationId xmlns:a16="http://schemas.microsoft.com/office/drawing/2014/main" id="{B21686D0-7A53-414F-8C1D-6A9C235FF6E4}"/>
              </a:ext>
            </a:extLst>
          </p:cNvPr>
          <p:cNvCxnSpPr>
            <a:cxnSpLocks/>
            <a:stCxn id="39" idx="2"/>
            <a:endCxn id="57" idx="1"/>
          </p:cNvCxnSpPr>
          <p:nvPr/>
        </p:nvCxnSpPr>
        <p:spPr>
          <a:xfrm rot="16200000" flipH="1">
            <a:off x="1252524" y="4031627"/>
            <a:ext cx="2524153" cy="1969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>
            <a:extLst>
              <a:ext uri="{FF2B5EF4-FFF2-40B4-BE49-F238E27FC236}">
                <a16:creationId xmlns:a16="http://schemas.microsoft.com/office/drawing/2014/main" id="{38B9029B-E8F4-42C4-A59B-2CFA317D6578}"/>
              </a:ext>
            </a:extLst>
          </p:cNvPr>
          <p:cNvSpPr/>
          <p:nvPr/>
        </p:nvSpPr>
        <p:spPr>
          <a:xfrm>
            <a:off x="2635348" y="5830144"/>
            <a:ext cx="1366726" cy="2460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ReservationListPanel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66FEF5AF-FDBB-4FD1-BB04-B343A11FA3B2}"/>
              </a:ext>
            </a:extLst>
          </p:cNvPr>
          <p:cNvSpPr/>
          <p:nvPr/>
        </p:nvSpPr>
        <p:spPr>
          <a:xfrm>
            <a:off x="4110745" y="6098452"/>
            <a:ext cx="1147055" cy="2053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ReservationCard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136">
            <a:extLst>
              <a:ext uri="{FF2B5EF4-FFF2-40B4-BE49-F238E27FC236}">
                <a16:creationId xmlns:a16="http://schemas.microsoft.com/office/drawing/2014/main" id="{D55E06A5-3126-4D29-A739-D1DA5ED0D1C7}"/>
              </a:ext>
            </a:extLst>
          </p:cNvPr>
          <p:cNvCxnSpPr>
            <a:cxnSpLocks/>
            <a:stCxn id="75" idx="2"/>
            <a:endCxn id="76" idx="1"/>
          </p:cNvCxnSpPr>
          <p:nvPr/>
        </p:nvCxnSpPr>
        <p:spPr>
          <a:xfrm rot="16200000" flipH="1">
            <a:off x="3652241" y="5742634"/>
            <a:ext cx="124975" cy="7920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Freeform 117">
            <a:extLst>
              <a:ext uri="{FF2B5EF4-FFF2-40B4-BE49-F238E27FC236}">
                <a16:creationId xmlns:a16="http://schemas.microsoft.com/office/drawing/2014/main" id="{05E93C67-58DE-4236-B1EB-68190B6D1212}"/>
              </a:ext>
            </a:extLst>
          </p:cNvPr>
          <p:cNvSpPr/>
          <p:nvPr/>
        </p:nvSpPr>
        <p:spPr>
          <a:xfrm flipV="1">
            <a:off x="4276950" y="6310191"/>
            <a:ext cx="2443956" cy="11749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0" name="Elbow Connector 63">
            <a:extLst>
              <a:ext uri="{FF2B5EF4-FFF2-40B4-BE49-F238E27FC236}">
                <a16:creationId xmlns:a16="http://schemas.microsoft.com/office/drawing/2014/main" id="{BC1BE101-DC11-425D-966E-7788666C2509}"/>
              </a:ext>
            </a:extLst>
          </p:cNvPr>
          <p:cNvCxnSpPr>
            <a:cxnSpLocks/>
            <a:stCxn id="39" idx="2"/>
            <a:endCxn id="75" idx="1"/>
          </p:cNvCxnSpPr>
          <p:nvPr/>
        </p:nvCxnSpPr>
        <p:spPr>
          <a:xfrm rot="16200000" flipH="1">
            <a:off x="983173" y="4300978"/>
            <a:ext cx="3085129" cy="2192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11">
            <a:extLst>
              <a:ext uri="{FF2B5EF4-FFF2-40B4-BE49-F238E27FC236}">
                <a16:creationId xmlns:a16="http://schemas.microsoft.com/office/drawing/2014/main" id="{B0D4192D-55A2-4BCE-991F-68223CCD45E2}"/>
              </a:ext>
            </a:extLst>
          </p:cNvPr>
          <p:cNvSpPr/>
          <p:nvPr/>
        </p:nvSpPr>
        <p:spPr>
          <a:xfrm>
            <a:off x="2620041" y="6412168"/>
            <a:ext cx="1366726" cy="24602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Rectangle 11">
            <a:extLst>
              <a:ext uri="{FF2B5EF4-FFF2-40B4-BE49-F238E27FC236}">
                <a16:creationId xmlns:a16="http://schemas.microsoft.com/office/drawing/2014/main" id="{D9E22B85-F282-4FE6-B0F4-F29D6A2799EB}"/>
              </a:ext>
            </a:extLst>
          </p:cNvPr>
          <p:cNvSpPr/>
          <p:nvPr/>
        </p:nvSpPr>
        <p:spPr>
          <a:xfrm>
            <a:off x="4095438" y="6680476"/>
            <a:ext cx="1147055" cy="2053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RecordCard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5" name="Elbow Connector 136">
            <a:extLst>
              <a:ext uri="{FF2B5EF4-FFF2-40B4-BE49-F238E27FC236}">
                <a16:creationId xmlns:a16="http://schemas.microsoft.com/office/drawing/2014/main" id="{F2DA7E5D-640F-4DA9-A45E-D5CE3FFC3331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 rot="16200000" flipH="1">
            <a:off x="3636934" y="6324658"/>
            <a:ext cx="124975" cy="7920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Freeform 117">
            <a:extLst>
              <a:ext uri="{FF2B5EF4-FFF2-40B4-BE49-F238E27FC236}">
                <a16:creationId xmlns:a16="http://schemas.microsoft.com/office/drawing/2014/main" id="{847D5359-7F96-4798-8755-BFC1481996A4}"/>
              </a:ext>
            </a:extLst>
          </p:cNvPr>
          <p:cNvSpPr/>
          <p:nvPr/>
        </p:nvSpPr>
        <p:spPr>
          <a:xfrm flipV="1">
            <a:off x="4276950" y="6879830"/>
            <a:ext cx="2458566" cy="11749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5FD66F0D-40CA-4102-972B-88DD475AB16F}"/>
              </a:ext>
            </a:extLst>
          </p:cNvPr>
          <p:cNvCxnSpPr>
            <a:cxnSpLocks/>
            <a:stCxn id="39" idx="2"/>
            <a:endCxn id="83" idx="1"/>
          </p:cNvCxnSpPr>
          <p:nvPr/>
        </p:nvCxnSpPr>
        <p:spPr>
          <a:xfrm rot="16200000" flipH="1">
            <a:off x="684507" y="4599643"/>
            <a:ext cx="3667153" cy="2039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11">
            <a:extLst>
              <a:ext uri="{FF2B5EF4-FFF2-40B4-BE49-F238E27FC236}">
                <a16:creationId xmlns:a16="http://schemas.microsoft.com/office/drawing/2014/main" id="{386138D9-B0AB-43B2-8A61-F664C0320673}"/>
              </a:ext>
            </a:extLst>
          </p:cNvPr>
          <p:cNvSpPr/>
          <p:nvPr/>
        </p:nvSpPr>
        <p:spPr>
          <a:xfrm>
            <a:off x="3962400" y="5528434"/>
            <a:ext cx="1147055" cy="2053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ItemCard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11D0CB64-2D38-4F02-9993-DFB68283E852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 rot="5400000">
            <a:off x="3137650" y="4390843"/>
            <a:ext cx="4497163" cy="287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>
            <a:extLst>
              <a:ext uri="{FF2B5EF4-FFF2-40B4-BE49-F238E27FC236}">
                <a16:creationId xmlns:a16="http://schemas.microsoft.com/office/drawing/2014/main" id="{C966CDF8-EDF4-4DDB-A43F-EF035D7779E2}"/>
              </a:ext>
            </a:extLst>
          </p:cNvPr>
          <p:cNvCxnSpPr>
            <a:cxnSpLocks/>
            <a:stCxn id="16" idx="3"/>
            <a:endCxn id="76" idx="3"/>
          </p:cNvCxnSpPr>
          <p:nvPr/>
        </p:nvCxnSpPr>
        <p:spPr>
          <a:xfrm rot="5400000">
            <a:off x="3436316" y="4107485"/>
            <a:ext cx="3915139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2018-11-10T12:20:50Z</dcterms:modified>
</cp:coreProperties>
</file>