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9/11/2018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restaurant book (before ‘register id</a:t>
            </a:r>
            <a:r>
              <a:rPr lang="en-SG"/>
              <a:t>/azhikai </a:t>
            </a:r>
            <a:r>
              <a:rPr lang="en-SG" dirty="0"/>
              <a:t>…’ was executed) will be restored to </a:t>
            </a:r>
            <a:r>
              <a:rPr lang="en-SG"/>
              <a:t>state rb1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360411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57806"/>
              </p:ext>
            </p:extLst>
          </p:nvPr>
        </p:nvGraphicFramePr>
        <p:xfrm>
          <a:off x="473239" y="1476102"/>
          <a:ext cx="207331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3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rb0: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36888"/>
              </p:ext>
            </p:extLst>
          </p:nvPr>
        </p:nvGraphicFramePr>
        <p:xfrm>
          <a:off x="2637102" y="1476102"/>
          <a:ext cx="2138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rb1: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44616"/>
              </p:ext>
            </p:extLst>
          </p:nvPr>
        </p:nvGraphicFramePr>
        <p:xfrm>
          <a:off x="4852235" y="1476102"/>
          <a:ext cx="21385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5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rb2: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819794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50491B5-8159-4CB4-A6EF-E0203C3C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02217"/>
              </p:ext>
            </p:extLst>
          </p:nvPr>
        </p:nvGraphicFramePr>
        <p:xfrm>
          <a:off x="487988" y="3919419"/>
          <a:ext cx="207331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3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rb0: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A5D9807-0DFD-4176-A8E5-DAC0E5C01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51633"/>
              </p:ext>
            </p:extLst>
          </p:nvPr>
        </p:nvGraphicFramePr>
        <p:xfrm>
          <a:off x="2651851" y="3919419"/>
          <a:ext cx="213849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49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rb1: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0A03340-5954-481A-9DA4-62EAA6712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2852"/>
              </p:ext>
            </p:extLst>
          </p:nvPr>
        </p:nvGraphicFramePr>
        <p:xfrm>
          <a:off x="4866984" y="3919419"/>
          <a:ext cx="21385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1385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rb2:</a:t>
                      </a:r>
                      <a:r>
                        <a:rPr lang="en-SG" sz="1800" u="sng" dirty="0"/>
                        <a:t>RestaurantBook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Ang Zhi Kai</cp:lastModifiedBy>
  <cp:revision>37</cp:revision>
  <dcterms:created xsi:type="dcterms:W3CDTF">2017-07-27T00:35:51Z</dcterms:created>
  <dcterms:modified xsi:type="dcterms:W3CDTF">2018-11-09T12:20:54Z</dcterms:modified>
</cp:coreProperties>
</file>