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2254737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register id/azhikai …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C7B30DD-9A99-4F3E-8334-5F66B7497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69308"/>
              </p:ext>
            </p:extLst>
          </p:nvPr>
        </p:nvGraphicFramePr>
        <p:xfrm>
          <a:off x="473239" y="1476102"/>
          <a:ext cx="207331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3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rb0: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F707DD5-1A1B-478A-B5F7-1BAC44459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929783"/>
              </p:ext>
            </p:extLst>
          </p:nvPr>
        </p:nvGraphicFramePr>
        <p:xfrm>
          <a:off x="2637102" y="1476102"/>
          <a:ext cx="21384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384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rb1: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FD2FC74-263D-40F0-9EA8-1D3CB16C3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540125"/>
              </p:ext>
            </p:extLst>
          </p:nvPr>
        </p:nvGraphicFramePr>
        <p:xfrm>
          <a:off x="473239" y="3914507"/>
          <a:ext cx="207331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3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rb0: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E65A46E-2616-46B1-B99E-BD15D2270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058878"/>
              </p:ext>
            </p:extLst>
          </p:nvPr>
        </p:nvGraphicFramePr>
        <p:xfrm>
          <a:off x="2637102" y="3914507"/>
          <a:ext cx="21384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384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rb1: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1323A11-925C-4688-8780-EAFB71700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79363"/>
              </p:ext>
            </p:extLst>
          </p:nvPr>
        </p:nvGraphicFramePr>
        <p:xfrm>
          <a:off x="4852235" y="3914507"/>
          <a:ext cx="21385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385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rb2: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Ang Zhi Kai</cp:lastModifiedBy>
  <cp:revision>32</cp:revision>
  <dcterms:created xsi:type="dcterms:W3CDTF">2017-07-27T00:35:51Z</dcterms:created>
  <dcterms:modified xsi:type="dcterms:W3CDTF">2018-11-09T12:26:11Z</dcterms:modified>
</cp:coreProperties>
</file>