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5" y="2149099"/>
            <a:ext cx="2759981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list-account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62DF52D-B8DA-4B13-BC52-0F9590783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54552"/>
              </p:ext>
            </p:extLst>
          </p:nvPr>
        </p:nvGraphicFramePr>
        <p:xfrm>
          <a:off x="473239" y="1476102"/>
          <a:ext cx="207331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3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rb0: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0EB9D-40DA-4725-BB66-49E72D06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42603"/>
              </p:ext>
            </p:extLst>
          </p:nvPr>
        </p:nvGraphicFramePr>
        <p:xfrm>
          <a:off x="2637102" y="1476102"/>
          <a:ext cx="2138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rb1: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50E2B15-C3F7-4998-893C-3C1FC6DD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0999"/>
              </p:ext>
            </p:extLst>
          </p:nvPr>
        </p:nvGraphicFramePr>
        <p:xfrm>
          <a:off x="4852235" y="1476102"/>
          <a:ext cx="21385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5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rb2: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28BD75C-0F1D-44DF-BCA0-B73EB9AD4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19174"/>
              </p:ext>
            </p:extLst>
          </p:nvPr>
        </p:nvGraphicFramePr>
        <p:xfrm>
          <a:off x="487985" y="3939085"/>
          <a:ext cx="207331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3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rb0: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A3DDC0F-01E3-44D1-964A-A1F3313C2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92537"/>
              </p:ext>
            </p:extLst>
          </p:nvPr>
        </p:nvGraphicFramePr>
        <p:xfrm>
          <a:off x="2651848" y="3939085"/>
          <a:ext cx="2138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rb1: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2863B1E-51EA-4E62-A055-C3709232D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67735"/>
              </p:ext>
            </p:extLst>
          </p:nvPr>
        </p:nvGraphicFramePr>
        <p:xfrm>
          <a:off x="4866981" y="3939085"/>
          <a:ext cx="21385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5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rb2: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Zhi Kai</cp:lastModifiedBy>
  <cp:revision>39</cp:revision>
  <dcterms:created xsi:type="dcterms:W3CDTF">2017-07-27T00:35:51Z</dcterms:created>
  <dcterms:modified xsi:type="dcterms:W3CDTF">2018-11-09T12:27:43Z</dcterms:modified>
</cp:coreProperties>
</file>