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rb2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1CDB96-5010-46BD-8A2B-0EFAF3FCB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718815"/>
              </p:ext>
            </p:extLst>
          </p:nvPr>
        </p:nvGraphicFramePr>
        <p:xfrm>
          <a:off x="473239" y="1476102"/>
          <a:ext cx="207331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3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rb0: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C1687A9-8F99-4899-A17F-1DF97206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89422"/>
              </p:ext>
            </p:extLst>
          </p:nvPr>
        </p:nvGraphicFramePr>
        <p:xfrm>
          <a:off x="2637102" y="1476102"/>
          <a:ext cx="2138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rb1: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D1B6EAC-43B4-4598-AEB6-980B7B3D0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97867"/>
              </p:ext>
            </p:extLst>
          </p:nvPr>
        </p:nvGraphicFramePr>
        <p:xfrm>
          <a:off x="4852235" y="1476102"/>
          <a:ext cx="21385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5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rb2: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1ACEED8-DB5F-4904-9995-2FD77AF8E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66629"/>
              </p:ext>
            </p:extLst>
          </p:nvPr>
        </p:nvGraphicFramePr>
        <p:xfrm>
          <a:off x="487985" y="3929252"/>
          <a:ext cx="207331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3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rb0: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E4ED8F9-7493-4041-A595-13238DE4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94080"/>
              </p:ext>
            </p:extLst>
          </p:nvPr>
        </p:nvGraphicFramePr>
        <p:xfrm>
          <a:off x="2651848" y="3929252"/>
          <a:ext cx="2138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rb1: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6E14F61-53F8-4C69-A8AB-3A95D6B33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35991"/>
              </p:ext>
            </p:extLst>
          </p:nvPr>
        </p:nvGraphicFramePr>
        <p:xfrm>
          <a:off x="4866981" y="3929252"/>
          <a:ext cx="21385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5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rb3: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Zhi Kai</cp:lastModifiedBy>
  <cp:revision>36</cp:revision>
  <dcterms:created xsi:type="dcterms:W3CDTF">2017-07-27T00:35:51Z</dcterms:created>
  <dcterms:modified xsi:type="dcterms:W3CDTF">2018-11-09T12:30:40Z</dcterms:modified>
</cp:coreProperties>
</file>