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5" autoAdjust="0"/>
    <p:restoredTop sz="94660"/>
  </p:normalViewPr>
  <p:slideViewPr>
    <p:cSldViewPr snapToGrid="0">
      <p:cViewPr>
        <p:scale>
          <a:sx n="75" d="100"/>
          <a:sy n="75" d="100"/>
        </p:scale>
        <p:origin x="13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9A83-BB02-440D-9C83-FB36C833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8E61-0BA9-45A6-B2E8-0C630C0D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8719-9FC0-4117-A340-5335C637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C8FB-3DA2-42B3-972C-3FDCE7C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CA9C-5967-465C-943C-F6297D7A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272D-314D-4501-842A-764A9FE4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F999E-A74E-46DD-9135-7ADA4B77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9C2A-4FE3-44FC-B5B4-1AE2D8B8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C64F-38F4-4BD6-B1FE-0E4136A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D312-FC8E-4786-808E-6F4C750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0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A9379-ECA3-4001-971D-C9169BCBC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BE0A1-4EBB-4063-B846-AC701122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52E2-A58A-4ED3-85D9-C7980F08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49EC-FEC1-4669-9A52-4BE0173C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9E47-723A-4577-8AEA-A190552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2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998-82CE-48C0-BA48-C18469B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6F9F-9FCF-4E62-A9B2-8C757036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2570-93F2-4F1B-975C-941689E4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4FF1-4491-4598-B753-0F347D37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10FE-12D4-416A-938C-5A43BD3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2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C7FE-25BC-4D30-ABD6-F1C63B0F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38CF-4006-4126-ABE4-79279EA4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BE23-24D5-4BE8-B8A2-AE1D6594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7D3F-025D-4500-B8D9-5831B7F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15D9-B731-420F-8826-39489FA3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3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AAE4-47E8-480C-828B-174A4042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83BA-FC4A-4CD6-958B-EF66DCF1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E18E-E9B0-4DC3-B209-12EF3FE8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FE85-24A5-43E5-B377-3B70F652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2727-2F19-47AD-843A-02C33945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949E-4EEC-4AAC-A877-5A693FB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8277-7388-4D62-B57D-2962586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827D-E5A9-4CE5-B4E5-3E969CB8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C991-67CB-4846-BCF2-2A5DBE9C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E4E7B-B424-4F10-B1C6-0860FB0D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3863D-2DC3-4ED6-BE6B-B4954983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E8185-4DDA-4B5E-AEC3-33C0F3B2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D330E-D664-46A7-AC66-CE0A0E20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9F121-C079-4AF5-BBEB-5AE59C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7D9-8A8B-41E2-8760-E598533A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B046-8834-4D0C-AAE6-FA95884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0F1B-7AC9-4993-B358-CC4FFABF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A4B75-1C2F-4F34-AC2F-75EAC8D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96252-ED70-4A9C-843A-FEAB3CE9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C0ABB-2038-499B-8E88-BA9D0C6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83AA-9BC0-43B3-89C9-C6731BDE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0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8F33-EAEA-465F-B9B9-DD888173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C977-EFFF-4608-BB8A-DF8D6265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A87C-CE94-4199-991E-FAA2B63D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E58E0-41FA-4F42-A07C-43758AC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1C33-45DA-4C26-8343-7E38685D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ADFA3-1538-4330-A72C-3B3E52C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9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4C5-210C-4279-8708-F4D432D1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99738-0296-4B60-8BB5-D8DA0E6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46C00-7F5D-45AD-B246-1090F7BCF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1201-66E2-40EE-B762-BD2D1DD6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2A3C-A152-44FC-B0DB-80EBBEA4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AC417-C90F-4416-B603-5A8B2D6E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9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1A853-B9E5-4117-A8D3-00A1B218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6DBA-9920-4529-B661-FFEE27A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C5A4-0471-4D54-9AA4-78099E078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0DA9-2BA8-4FCC-A4F4-0FEAC0931A2D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EA19-49B8-4637-9EE8-7CE581B4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85A4-FC3C-4ED7-8A17-8DD88EB7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C55-10FB-4D71-A404-53303ABE21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7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295DD2-1AF8-4CC0-8315-120FDED9630D}"/>
              </a:ext>
            </a:extLst>
          </p:cNvPr>
          <p:cNvSpPr/>
          <p:nvPr/>
        </p:nvSpPr>
        <p:spPr>
          <a:xfrm>
            <a:off x="-1239509" y="1082996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Command 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E7B19A-1876-410B-AA60-FE792B1A61DE}"/>
              </a:ext>
            </a:extLst>
          </p:cNvPr>
          <p:cNvSpPr/>
          <p:nvPr/>
        </p:nvSpPr>
        <p:spPr>
          <a:xfrm>
            <a:off x="-1239508" y="1744883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Result Box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5185E0-6918-4D6E-A446-FE1AAC7C6101}"/>
              </a:ext>
            </a:extLst>
          </p:cNvPr>
          <p:cNvSpPr/>
          <p:nvPr/>
        </p:nvSpPr>
        <p:spPr>
          <a:xfrm>
            <a:off x="-1231133" y="4259583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972D9-D3E2-4C6C-B1C7-15449EF6A36F}"/>
              </a:ext>
            </a:extLst>
          </p:cNvPr>
          <p:cNvSpPr/>
          <p:nvPr/>
        </p:nvSpPr>
        <p:spPr>
          <a:xfrm>
            <a:off x="-1239506" y="6435920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Last Updated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38928F-35B0-4A46-A050-C594A51D44A1}"/>
              </a:ext>
            </a:extLst>
          </p:cNvPr>
          <p:cNvSpPr/>
          <p:nvPr/>
        </p:nvSpPr>
        <p:spPr>
          <a:xfrm>
            <a:off x="12956756" y="4275605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Data’s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E133A-4F3C-4EEE-8528-119F79C5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6" y="507642"/>
            <a:ext cx="10782300" cy="63722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0BDD12-924F-418B-9A3D-5516EE362C47}"/>
              </a:ext>
            </a:extLst>
          </p:cNvPr>
          <p:cNvSpPr/>
          <p:nvPr/>
        </p:nvSpPr>
        <p:spPr>
          <a:xfrm>
            <a:off x="1322196" y="1152811"/>
            <a:ext cx="10782300" cy="397763"/>
          </a:xfrm>
          <a:prstGeom prst="roundRect">
            <a:avLst>
              <a:gd name="adj" fmla="val 828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A3214-067F-4B0B-9834-88B3191FF0E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438566" y="1347751"/>
            <a:ext cx="883630" cy="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8FB8F9-CDA6-47EC-95F7-0CF0AB1D6BBE}"/>
              </a:ext>
            </a:extLst>
          </p:cNvPr>
          <p:cNvSpPr/>
          <p:nvPr/>
        </p:nvSpPr>
        <p:spPr>
          <a:xfrm>
            <a:off x="1322196" y="1653177"/>
            <a:ext cx="10782300" cy="713096"/>
          </a:xfrm>
          <a:prstGeom prst="roundRect">
            <a:avLst>
              <a:gd name="adj" fmla="val 598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AEDE75-8CA1-4BF1-B638-89A6F761CB25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 flipV="1">
            <a:off x="438567" y="2009638"/>
            <a:ext cx="883629" cy="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78206-96B7-42B9-ACA3-B1B426EF0E8F}"/>
              </a:ext>
            </a:extLst>
          </p:cNvPr>
          <p:cNvSpPr/>
          <p:nvPr/>
        </p:nvSpPr>
        <p:spPr>
          <a:xfrm>
            <a:off x="2114550" y="2613894"/>
            <a:ext cx="3251200" cy="3835797"/>
          </a:xfrm>
          <a:prstGeom prst="roundRect">
            <a:avLst>
              <a:gd name="adj" fmla="val 221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4D575A-CC73-4FF8-9410-72849F85BEC9}"/>
              </a:ext>
            </a:extLst>
          </p:cNvPr>
          <p:cNvCxnSpPr>
            <a:cxnSpLocks/>
            <a:stCxn id="24" idx="1"/>
            <a:endCxn id="7" idx="3"/>
          </p:cNvCxnSpPr>
          <p:nvPr/>
        </p:nvCxnSpPr>
        <p:spPr>
          <a:xfrm flipH="1" flipV="1">
            <a:off x="438569" y="6700675"/>
            <a:ext cx="883627" cy="1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DEEC84-92CF-4DD3-809A-F682FF3F6D80}"/>
              </a:ext>
            </a:extLst>
          </p:cNvPr>
          <p:cNvSpPr/>
          <p:nvPr/>
        </p:nvSpPr>
        <p:spPr>
          <a:xfrm>
            <a:off x="1322196" y="6549023"/>
            <a:ext cx="2976754" cy="305563"/>
          </a:xfrm>
          <a:prstGeom prst="roundRect">
            <a:avLst>
              <a:gd name="adj" fmla="val 419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26899F3-F1AE-4C88-8602-016D2273FF42}"/>
              </a:ext>
            </a:extLst>
          </p:cNvPr>
          <p:cNvSpPr/>
          <p:nvPr/>
        </p:nvSpPr>
        <p:spPr>
          <a:xfrm>
            <a:off x="10267950" y="6574305"/>
            <a:ext cx="1836546" cy="280282"/>
          </a:xfrm>
          <a:prstGeom prst="roundRect">
            <a:avLst>
              <a:gd name="adj" fmla="val 419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82EA6B-7636-460E-9F1C-59C179B28AAD}"/>
              </a:ext>
            </a:extLst>
          </p:cNvPr>
          <p:cNvSpPr/>
          <p:nvPr/>
        </p:nvSpPr>
        <p:spPr>
          <a:xfrm>
            <a:off x="12956754" y="6449691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File Location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61E547-1D33-4574-B411-BE6188F2BD1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12104496" y="6714446"/>
            <a:ext cx="8522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1384F3-5F66-4CF0-AA65-CB37AC373840}"/>
              </a:ext>
            </a:extLst>
          </p:cNvPr>
          <p:cNvSpPr/>
          <p:nvPr/>
        </p:nvSpPr>
        <p:spPr>
          <a:xfrm>
            <a:off x="5581650" y="2611002"/>
            <a:ext cx="6522846" cy="3823163"/>
          </a:xfrm>
          <a:prstGeom prst="roundRect">
            <a:avLst>
              <a:gd name="adj" fmla="val 221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A09D41-2C51-43A2-9A9A-ADA0E53EF72F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12104496" y="4522584"/>
            <a:ext cx="852260" cy="17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1FADD3-3A9E-4B71-86BE-CA2085DB0D2A}"/>
              </a:ext>
            </a:extLst>
          </p:cNvPr>
          <p:cNvSpPr/>
          <p:nvPr/>
        </p:nvSpPr>
        <p:spPr>
          <a:xfrm>
            <a:off x="12956755" y="672399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Username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E0A260-A41B-44AA-A8B4-DDABA3F8F13D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12104496" y="937154"/>
            <a:ext cx="852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0AA2582-DE6F-49A5-BFA8-7524E0A61049}"/>
              </a:ext>
            </a:extLst>
          </p:cNvPr>
          <p:cNvSpPr/>
          <p:nvPr/>
        </p:nvSpPr>
        <p:spPr>
          <a:xfrm>
            <a:off x="9918700" y="813635"/>
            <a:ext cx="2185796" cy="247038"/>
          </a:xfrm>
          <a:prstGeom prst="roundRect">
            <a:avLst>
              <a:gd name="adj" fmla="val 828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C1D6B8E-3200-43D2-B4B0-602C85E7EF19}"/>
              </a:ext>
            </a:extLst>
          </p:cNvPr>
          <p:cNvSpPr/>
          <p:nvPr/>
        </p:nvSpPr>
        <p:spPr>
          <a:xfrm>
            <a:off x="-1239509" y="3428514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Navigation Bar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9DC394-7B30-4FF9-8A35-62CAF82C6E89}"/>
              </a:ext>
            </a:extLst>
          </p:cNvPr>
          <p:cNvSpPr/>
          <p:nvPr/>
        </p:nvSpPr>
        <p:spPr>
          <a:xfrm>
            <a:off x="1393929" y="2613894"/>
            <a:ext cx="612671" cy="3823163"/>
          </a:xfrm>
          <a:prstGeom prst="roundRect">
            <a:avLst>
              <a:gd name="adj" fmla="val 221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F04786-373D-4360-8104-DC22A126D910}"/>
              </a:ext>
            </a:extLst>
          </p:cNvPr>
          <p:cNvCxnSpPr>
            <a:cxnSpLocks/>
            <a:stCxn id="9" idx="1"/>
            <a:endCxn id="63" idx="3"/>
          </p:cNvCxnSpPr>
          <p:nvPr/>
        </p:nvCxnSpPr>
        <p:spPr>
          <a:xfrm flipH="1" flipV="1">
            <a:off x="438566" y="3693269"/>
            <a:ext cx="883630" cy="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05E8C89-5B7A-45FE-B554-F70707A6AED4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>
            <a:off x="446942" y="4524339"/>
            <a:ext cx="1667608" cy="74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2C8D9A4-5CE3-487D-8733-CD81E933CB31}"/>
              </a:ext>
            </a:extLst>
          </p:cNvPr>
          <p:cNvSpPr/>
          <p:nvPr/>
        </p:nvSpPr>
        <p:spPr>
          <a:xfrm>
            <a:off x="1322196" y="813635"/>
            <a:ext cx="2185796" cy="247038"/>
          </a:xfrm>
          <a:prstGeom prst="roundRect">
            <a:avLst>
              <a:gd name="adj" fmla="val 828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9C86DD6-5159-4CC8-887E-8B7C0BBA467B}"/>
              </a:ext>
            </a:extLst>
          </p:cNvPr>
          <p:cNvSpPr/>
          <p:nvPr/>
        </p:nvSpPr>
        <p:spPr>
          <a:xfrm>
            <a:off x="-1239510" y="337487"/>
            <a:ext cx="1678075" cy="5295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903C0F7-ED08-4D4F-B6BD-49A4541A034B}"/>
              </a:ext>
            </a:extLst>
          </p:cNvPr>
          <p:cNvCxnSpPr>
            <a:stCxn id="81" idx="1"/>
            <a:endCxn id="84" idx="3"/>
          </p:cNvCxnSpPr>
          <p:nvPr/>
        </p:nvCxnSpPr>
        <p:spPr>
          <a:xfrm rot="10800000">
            <a:off x="438566" y="602242"/>
            <a:ext cx="883631" cy="334912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8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Zhi Kai</dc:creator>
  <cp:lastModifiedBy>Ang Zhi Kai</cp:lastModifiedBy>
  <cp:revision>3</cp:revision>
  <dcterms:created xsi:type="dcterms:W3CDTF">2018-11-06T14:45:31Z</dcterms:created>
  <dcterms:modified xsi:type="dcterms:W3CDTF">2018-11-06T15:05:14Z</dcterms:modified>
</cp:coreProperties>
</file>