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511341" y="3346997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747010" y="3464832"/>
            <a:ext cx="323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070267" y="3106613"/>
            <a:ext cx="2349458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</a:t>
            </a:r>
            <a:r>
              <a:rPr lang="en-SG" sz="1801" dirty="0">
                <a:latin typeface="Consolas" panose="020B0609020204030204" pitchFamily="49" charset="0"/>
              </a:rPr>
              <a:t>login</a:t>
            </a:r>
            <a:r>
              <a:rPr lang="en-SG" sz="1801" dirty="0"/>
              <a:t> or </a:t>
            </a:r>
            <a:r>
              <a:rPr lang="en-SG" sz="1801" dirty="0">
                <a:latin typeface="Consolas" panose="020B0609020204030204" pitchFamily="49" charset="0"/>
              </a:rPr>
              <a:t>logout</a:t>
            </a:r>
            <a:r>
              <a:rPr lang="en-SG" sz="1801" dirty="0"/>
              <a:t>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5419725" y="3459338"/>
            <a:ext cx="337276" cy="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562225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Store account in session </a:t>
            </a:r>
            <a:br>
              <a:rPr lang="en-SG" sz="1801" dirty="0"/>
            </a:br>
            <a:r>
              <a:rPr lang="en-SG" sz="1801" dirty="0"/>
              <a:t>and update GUI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21895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154226" y="3950641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cxnSpLocks/>
            <a:stCxn id="56" idx="0"/>
          </p:cNvCxnSpPr>
          <p:nvPr/>
        </p:nvCxnSpPr>
        <p:spPr>
          <a:xfrm rot="5400000" flipH="1" flipV="1">
            <a:off x="6112241" y="2851752"/>
            <a:ext cx="252347" cy="482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51" idx="3"/>
            <a:endCxn id="68" idx="0"/>
          </p:cNvCxnSpPr>
          <p:nvPr/>
        </p:nvCxnSpPr>
        <p:spPr>
          <a:xfrm>
            <a:off x="9431383" y="2969555"/>
            <a:ext cx="840678" cy="98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3E450D-7B28-4F0F-A333-61580B10903F}"/>
              </a:ext>
            </a:extLst>
          </p:cNvPr>
          <p:cNvSpPr/>
          <p:nvPr/>
        </p:nvSpPr>
        <p:spPr>
          <a:xfrm>
            <a:off x="6478151" y="3661147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Reset all flags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592B05-BAD7-4A6A-9ADE-C7E266F81112}"/>
              </a:ext>
            </a:extLst>
          </p:cNvPr>
          <p:cNvSpPr txBox="1"/>
          <p:nvPr/>
        </p:nvSpPr>
        <p:spPr>
          <a:xfrm>
            <a:off x="4967820" y="2567572"/>
            <a:ext cx="149206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[User logs in]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2E3918-C52F-4E91-863B-526A2846FB68}"/>
              </a:ext>
            </a:extLst>
          </p:cNvPr>
          <p:cNvSpPr txBox="1"/>
          <p:nvPr/>
        </p:nvSpPr>
        <p:spPr>
          <a:xfrm>
            <a:off x="5260013" y="3908247"/>
            <a:ext cx="74215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FBF5D8-1F04-4EB9-ADC5-0EDF7E1BA320}"/>
              </a:ext>
            </a:extLst>
          </p:cNvPr>
          <p:cNvCxnSpPr>
            <a:cxnSpLocks/>
            <a:stCxn id="19" idx="3"/>
            <a:endCxn id="68" idx="2"/>
          </p:cNvCxnSpPr>
          <p:nvPr/>
        </p:nvCxnSpPr>
        <p:spPr>
          <a:xfrm flipV="1">
            <a:off x="9431383" y="4068476"/>
            <a:ext cx="7228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65">
            <a:extLst>
              <a:ext uri="{FF2B5EF4-FFF2-40B4-BE49-F238E27FC236}">
                <a16:creationId xmlns:a16="http://schemas.microsoft.com/office/drawing/2014/main" id="{5F3E8DBD-F3E7-46B5-89B4-C22221658FF9}"/>
              </a:ext>
            </a:extLst>
          </p:cNvPr>
          <p:cNvCxnSpPr>
            <a:cxnSpLocks/>
            <a:stCxn id="56" idx="2"/>
            <a:endCxn id="19" idx="1"/>
          </p:cNvCxnSpPr>
          <p:nvPr/>
        </p:nvCxnSpPr>
        <p:spPr>
          <a:xfrm rot="16200000" flipH="1">
            <a:off x="6053389" y="3643715"/>
            <a:ext cx="368756" cy="480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21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Ang Zhi Kai</cp:lastModifiedBy>
  <cp:revision>24</cp:revision>
  <dcterms:created xsi:type="dcterms:W3CDTF">2017-07-28T00:49:09Z</dcterms:created>
  <dcterms:modified xsi:type="dcterms:W3CDTF">2018-11-11T15:47:59Z</dcterms:modified>
</cp:coreProperties>
</file>