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/>
    <p:restoredTop sz="94601"/>
  </p:normalViewPr>
  <p:slideViewPr>
    <p:cSldViewPr showGuides="1">
      <p:cViewPr varScale="1">
        <p:scale>
          <a:sx n="110" d="100"/>
          <a:sy n="110" d="100"/>
        </p:scale>
        <p:origin x="312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 flipH="1">
            <a:off x="3909776" y="3389198"/>
            <a:ext cx="132336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_Command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9" name="Rectangle 65"/>
          <p:cNvSpPr/>
          <p:nvPr/>
        </p:nvSpPr>
        <p:spPr>
          <a:xfrm>
            <a:off x="4038602" y="4777355"/>
            <a:ext cx="1066798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4185978" y="4151416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4572000" y="4498176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4436206" y="397391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cxnSpLocks/>
            <a:stCxn id="87" idx="3"/>
            <a:endCxn id="4" idx="2"/>
          </p:cNvCxnSpPr>
          <p:nvPr/>
        </p:nvCxnSpPr>
        <p:spPr>
          <a:xfrm rot="16200000" flipV="1">
            <a:off x="4452480" y="3854936"/>
            <a:ext cx="237957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11">
            <a:extLst>
              <a:ext uri="{FF2B5EF4-FFF2-40B4-BE49-F238E27FC236}">
                <a16:creationId xmlns:a16="http://schemas.microsoft.com/office/drawing/2014/main" id="{2E15D16F-8DC7-B84D-8132-3B751FFDE5CF}"/>
              </a:ext>
            </a:extLst>
          </p:cNvPr>
          <p:cNvSpPr/>
          <p:nvPr/>
        </p:nvSpPr>
        <p:spPr>
          <a:xfrm flipH="1">
            <a:off x="3909775" y="2618745"/>
            <a:ext cx="132336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_</a:t>
            </a:r>
            <a:r>
              <a:rPr lang="en-US" sz="1050" b="1" dirty="0" err="1">
                <a:solidFill>
                  <a:srgbClr val="0070C0"/>
                </a:solidFill>
              </a:rPr>
              <a:t>ByNameCommand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5" name="Isosceles Triangle 102">
            <a:extLst>
              <a:ext uri="{FF2B5EF4-FFF2-40B4-BE49-F238E27FC236}">
                <a16:creationId xmlns:a16="http://schemas.microsoft.com/office/drawing/2014/main" id="{CFA39975-9FD7-0D43-A3C9-38B30A690C7E}"/>
              </a:ext>
            </a:extLst>
          </p:cNvPr>
          <p:cNvSpPr/>
          <p:nvPr/>
        </p:nvSpPr>
        <p:spPr>
          <a:xfrm flipV="1">
            <a:off x="4436206" y="31948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D391DD52-0031-0741-B522-F09D6DBE4FBD}"/>
              </a:ext>
            </a:extLst>
          </p:cNvPr>
          <p:cNvCxnSpPr>
            <a:cxnSpLocks/>
            <a:stCxn id="65" idx="3"/>
          </p:cNvCxnSpPr>
          <p:nvPr/>
        </p:nvCxnSpPr>
        <p:spPr>
          <a:xfrm rot="16200000" flipV="1">
            <a:off x="4452480" y="3075920"/>
            <a:ext cx="237957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Kim-Chan Tze Hui, Louiz</cp:lastModifiedBy>
  <cp:revision>95</cp:revision>
  <dcterms:created xsi:type="dcterms:W3CDTF">2016-07-22T14:33:02Z</dcterms:created>
  <dcterms:modified xsi:type="dcterms:W3CDTF">2018-11-11T16:30:39Z</dcterms:modified>
</cp:coreProperties>
</file>