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330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676400" y="1219200"/>
            <a:ext cx="5927193" cy="43439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B072CA-28FE-4454-8001-C9DC0988AD15}"/>
              </a:ext>
            </a:extLst>
          </p:cNvPr>
          <p:cNvSpPr/>
          <p:nvPr/>
        </p:nvSpPr>
        <p:spPr>
          <a:xfrm>
            <a:off x="2033817" y="3886719"/>
            <a:ext cx="4694685" cy="14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/>
          <p:cNvSpPr/>
          <p:nvPr/>
        </p:nvSpPr>
        <p:spPr>
          <a:xfrm>
            <a:off x="4919696" y="2441045"/>
            <a:ext cx="158940" cy="514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54962" y="1493845"/>
            <a:ext cx="1479048" cy="45304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en-SG" sz="1600" dirty="0" err="1">
                <a:solidFill>
                  <a:schemeClr val="bg1"/>
                </a:solidFill>
              </a:rPr>
              <a:t>arser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879792" y="1963800"/>
            <a:ext cx="2984" cy="35993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10768" y="2314494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70302" y="2305671"/>
            <a:ext cx="1660318" cy="4381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90917" y="23181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72658" y="1941680"/>
            <a:ext cx="1144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>
                <a:solidFill>
                  <a:srgbClr val="0070C0"/>
                </a:solidFill>
              </a:rPr>
              <a:t>(“export asdf.csv”)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64336" y="3310329"/>
            <a:ext cx="1200004" cy="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5107" y="3022038"/>
            <a:ext cx="1112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parse(“asdf.csv")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5069715" y="3664199"/>
            <a:ext cx="14594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2951800" y="2955484"/>
            <a:ext cx="2005997" cy="68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652764" y="5242355"/>
            <a:ext cx="117246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28909" y="3221200"/>
            <a:ext cx="149728" cy="18563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5660072" y="3671156"/>
            <a:ext cx="1055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916213" y="3221201"/>
            <a:ext cx="2014878" cy="108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879792" y="2526069"/>
            <a:ext cx="1287526" cy="93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2">
            <a:extLst>
              <a:ext uri="{FF2B5EF4-FFF2-40B4-BE49-F238E27FC236}">
                <a16:creationId xmlns:a16="http://schemas.microsoft.com/office/drawing/2014/main" id="{E313D0C6-E801-4B57-92C1-01817AC7B930}"/>
              </a:ext>
            </a:extLst>
          </p:cNvPr>
          <p:cNvSpPr/>
          <p:nvPr/>
        </p:nvSpPr>
        <p:spPr>
          <a:xfrm>
            <a:off x="6271926" y="3110804"/>
            <a:ext cx="567317" cy="4381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5E823-E8D4-4DBD-9EDA-5EF5DE622835}"/>
              </a:ext>
            </a:extLst>
          </p:cNvPr>
          <p:cNvSpPr/>
          <p:nvPr/>
        </p:nvSpPr>
        <p:spPr>
          <a:xfrm>
            <a:off x="6502832" y="3427275"/>
            <a:ext cx="105506" cy="2433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AA5364-A8CF-45E9-87B9-8857EC3BDBD8}"/>
              </a:ext>
            </a:extLst>
          </p:cNvPr>
          <p:cNvCxnSpPr>
            <a:cxnSpLocks/>
            <a:stCxn id="18" idx="2"/>
            <a:endCxn id="65" idx="0"/>
          </p:cNvCxnSpPr>
          <p:nvPr/>
        </p:nvCxnSpPr>
        <p:spPr>
          <a:xfrm>
            <a:off x="4999166" y="2955484"/>
            <a:ext cx="4607" cy="265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69BFF43-335C-45DE-AFF9-974D0C3AA8C4}"/>
              </a:ext>
            </a:extLst>
          </p:cNvPr>
          <p:cNvSpPr txBox="1"/>
          <p:nvPr/>
        </p:nvSpPr>
        <p:spPr>
          <a:xfrm>
            <a:off x="3442021" y="4913851"/>
            <a:ext cx="10483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ExportCommand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128F3E-37C5-404A-85C4-927B81948B2F}"/>
              </a:ext>
            </a:extLst>
          </p:cNvPr>
          <p:cNvSpPr txBox="1"/>
          <p:nvPr/>
        </p:nvSpPr>
        <p:spPr>
          <a:xfrm>
            <a:off x="1722899" y="5057690"/>
            <a:ext cx="1058330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ExportCommand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29D524-FAFF-4BF5-8E72-E5082A7B097E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2033817" y="4624419"/>
            <a:ext cx="469468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9CF092C-7E9D-4D05-844F-8FC5FCEEBB7E}"/>
              </a:ext>
            </a:extLst>
          </p:cNvPr>
          <p:cNvSpPr/>
          <p:nvPr/>
        </p:nvSpPr>
        <p:spPr>
          <a:xfrm flipV="1">
            <a:off x="2033817" y="3886719"/>
            <a:ext cx="533400" cy="23088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9E708-E73B-4BF1-B210-BDD00E76E3A6}"/>
              </a:ext>
            </a:extLst>
          </p:cNvPr>
          <p:cNvSpPr txBox="1"/>
          <p:nvPr/>
        </p:nvSpPr>
        <p:spPr>
          <a:xfrm>
            <a:off x="2129155" y="3863662"/>
            <a:ext cx="34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A97A1-12AF-4B43-B855-BAD086099203}"/>
              </a:ext>
            </a:extLst>
          </p:cNvPr>
          <p:cNvSpPr txBox="1"/>
          <p:nvPr/>
        </p:nvSpPr>
        <p:spPr>
          <a:xfrm>
            <a:off x="2988481" y="3900533"/>
            <a:ext cx="5251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[f exists]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E78835-74FF-4520-9761-E570F2C735CD}"/>
              </a:ext>
            </a:extLst>
          </p:cNvPr>
          <p:cNvSpPr txBox="1"/>
          <p:nvPr/>
        </p:nvSpPr>
        <p:spPr>
          <a:xfrm>
            <a:off x="2974468" y="4601528"/>
            <a:ext cx="3462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[else]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51411C-437F-4FCD-B468-D635B46FA10F}"/>
              </a:ext>
            </a:extLst>
          </p:cNvPr>
          <p:cNvCxnSpPr>
            <a:cxnSpLocks/>
          </p:cNvCxnSpPr>
          <p:nvPr/>
        </p:nvCxnSpPr>
        <p:spPr>
          <a:xfrm flipV="1">
            <a:off x="2970473" y="5070723"/>
            <a:ext cx="2005997" cy="68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BECCB-2485-40E2-9954-57C092F6FC64}"/>
              </a:ext>
            </a:extLst>
          </p:cNvPr>
          <p:cNvCxnSpPr>
            <a:cxnSpLocks/>
          </p:cNvCxnSpPr>
          <p:nvPr/>
        </p:nvCxnSpPr>
        <p:spPr>
          <a:xfrm>
            <a:off x="6555584" y="3654046"/>
            <a:ext cx="0" cy="17080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AF3FB8-04A2-4CA6-84D9-80A7B9E04BB4}"/>
              </a:ext>
            </a:extLst>
          </p:cNvPr>
          <p:cNvSpPr txBox="1"/>
          <p:nvPr/>
        </p:nvSpPr>
        <p:spPr>
          <a:xfrm>
            <a:off x="3489795" y="3909356"/>
            <a:ext cx="14039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Throw </a:t>
            </a:r>
            <a:r>
              <a:rPr lang="en-US" sz="1200" dirty="0" err="1"/>
              <a:t>ParseException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DB7C72-9153-4C29-B6A1-FF143E984978}"/>
              </a:ext>
            </a:extLst>
          </p:cNvPr>
          <p:cNvCxnSpPr>
            <a:cxnSpLocks/>
          </p:cNvCxnSpPr>
          <p:nvPr/>
        </p:nvCxnSpPr>
        <p:spPr>
          <a:xfrm flipV="1">
            <a:off x="2960259" y="4192836"/>
            <a:ext cx="2005997" cy="686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F9908A-5C5F-4084-AB1E-182F22615C5F}"/>
              </a:ext>
            </a:extLst>
          </p:cNvPr>
          <p:cNvCxnSpPr>
            <a:cxnSpLocks/>
          </p:cNvCxnSpPr>
          <p:nvPr/>
        </p:nvCxnSpPr>
        <p:spPr>
          <a:xfrm>
            <a:off x="1658882" y="4312333"/>
            <a:ext cx="117246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1DBFEF9-C028-4938-B412-B5C4B91BAF68}"/>
              </a:ext>
            </a:extLst>
          </p:cNvPr>
          <p:cNvSpPr txBox="1"/>
          <p:nvPr/>
        </p:nvSpPr>
        <p:spPr>
          <a:xfrm>
            <a:off x="1802850" y="4127667"/>
            <a:ext cx="96258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ParseException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Alex Chan</cp:lastModifiedBy>
  <cp:revision>137</cp:revision>
  <dcterms:created xsi:type="dcterms:W3CDTF">2016-07-22T14:33:02Z</dcterms:created>
  <dcterms:modified xsi:type="dcterms:W3CDTF">2018-11-12T06:31:39Z</dcterms:modified>
</cp:coreProperties>
</file>