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37509" y="1257010"/>
            <a:ext cx="6068982" cy="43439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072CA-28FE-4454-8001-C9DC0988AD15}"/>
              </a:ext>
            </a:extLst>
          </p:cNvPr>
          <p:cNvSpPr/>
          <p:nvPr/>
        </p:nvSpPr>
        <p:spPr>
          <a:xfrm>
            <a:off x="2036714" y="4363018"/>
            <a:ext cx="4706112" cy="1017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4922593" y="2478855"/>
            <a:ext cx="158940" cy="514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57859" y="1531655"/>
            <a:ext cx="1479048" cy="45304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SG" sz="1600" dirty="0" err="1">
                <a:solidFill>
                  <a:schemeClr val="bg1"/>
                </a:solidFill>
              </a:rPr>
              <a:t>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882689" y="2001610"/>
            <a:ext cx="2984" cy="35993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13665" y="2352304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73199" y="2343481"/>
            <a:ext cx="1660318" cy="4381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54504" y="2355992"/>
            <a:ext cx="125916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4504" y="1974149"/>
            <a:ext cx="13111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(“import l/asdf.csv”)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67233" y="3348139"/>
            <a:ext cx="1200004" cy="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8004" y="3059848"/>
            <a:ext cx="1112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parse(“asdf.csv")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5063929" y="3602456"/>
            <a:ext cx="14594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2954697" y="2993294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528023" y="5281952"/>
            <a:ext cx="127974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31806" y="3259010"/>
            <a:ext cx="149728" cy="18563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5741208" y="3586524"/>
            <a:ext cx="1055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919110" y="3259011"/>
            <a:ext cx="2014878" cy="108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882689" y="2563879"/>
            <a:ext cx="1287526" cy="93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E313D0C6-E801-4B57-92C1-01817AC7B930}"/>
              </a:ext>
            </a:extLst>
          </p:cNvPr>
          <p:cNvSpPr/>
          <p:nvPr/>
        </p:nvSpPr>
        <p:spPr>
          <a:xfrm>
            <a:off x="6267237" y="3219687"/>
            <a:ext cx="567317" cy="2569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5E823-E8D4-4DBD-9EDA-5EF5DE622835}"/>
              </a:ext>
            </a:extLst>
          </p:cNvPr>
          <p:cNvSpPr/>
          <p:nvPr/>
        </p:nvSpPr>
        <p:spPr>
          <a:xfrm>
            <a:off x="6497812" y="3469803"/>
            <a:ext cx="106165" cy="1373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AA5364-A8CF-45E9-87B9-8857EC3BDBD8}"/>
              </a:ext>
            </a:extLst>
          </p:cNvPr>
          <p:cNvCxnSpPr>
            <a:cxnSpLocks/>
            <a:stCxn id="18" idx="2"/>
            <a:endCxn id="65" idx="0"/>
          </p:cNvCxnSpPr>
          <p:nvPr/>
        </p:nvCxnSpPr>
        <p:spPr>
          <a:xfrm>
            <a:off x="5002063" y="2993294"/>
            <a:ext cx="4607" cy="265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69BFF43-335C-45DE-AFF9-974D0C3AA8C4}"/>
              </a:ext>
            </a:extLst>
          </p:cNvPr>
          <p:cNvSpPr txBox="1"/>
          <p:nvPr/>
        </p:nvSpPr>
        <p:spPr>
          <a:xfrm>
            <a:off x="3418586" y="4493110"/>
            <a:ext cx="1116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ImportCommand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9D524-FAFF-4BF5-8E72-E5082A7B097E}"/>
              </a:ext>
            </a:extLst>
          </p:cNvPr>
          <p:cNvCxnSpPr>
            <a:cxnSpLocks/>
          </p:cNvCxnSpPr>
          <p:nvPr/>
        </p:nvCxnSpPr>
        <p:spPr>
          <a:xfrm>
            <a:off x="2036714" y="4788623"/>
            <a:ext cx="47061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9CF092C-7E9D-4D05-844F-8FC5FCEEBB7E}"/>
              </a:ext>
            </a:extLst>
          </p:cNvPr>
          <p:cNvSpPr/>
          <p:nvPr/>
        </p:nvSpPr>
        <p:spPr>
          <a:xfrm flipV="1">
            <a:off x="2036714" y="4361191"/>
            <a:ext cx="533400" cy="17992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9E708-E73B-4BF1-B210-BDD00E76E3A6}"/>
              </a:ext>
            </a:extLst>
          </p:cNvPr>
          <p:cNvSpPr txBox="1"/>
          <p:nvPr/>
        </p:nvSpPr>
        <p:spPr>
          <a:xfrm>
            <a:off x="2131473" y="4311407"/>
            <a:ext cx="34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A97A1-12AF-4B43-B855-BAD086099203}"/>
              </a:ext>
            </a:extLst>
          </p:cNvPr>
          <p:cNvSpPr txBox="1"/>
          <p:nvPr/>
        </p:nvSpPr>
        <p:spPr>
          <a:xfrm>
            <a:off x="2947947" y="4364029"/>
            <a:ext cx="696800" cy="183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[f is valid*]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E78835-74FF-4520-9761-E570F2C735CD}"/>
              </a:ext>
            </a:extLst>
          </p:cNvPr>
          <p:cNvSpPr txBox="1"/>
          <p:nvPr/>
        </p:nvSpPr>
        <p:spPr>
          <a:xfrm>
            <a:off x="2971276" y="4788623"/>
            <a:ext cx="3462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[else]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51411C-437F-4FCD-B468-D635B46FA10F}"/>
              </a:ext>
            </a:extLst>
          </p:cNvPr>
          <p:cNvCxnSpPr>
            <a:cxnSpLocks/>
          </p:cNvCxnSpPr>
          <p:nvPr/>
        </p:nvCxnSpPr>
        <p:spPr>
          <a:xfrm flipV="1">
            <a:off x="2973370" y="5108533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BECCB-2485-40E2-9954-57C092F6FC64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550895" y="3607171"/>
            <a:ext cx="7586" cy="17927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AF3FB8-04A2-4CA6-84D9-80A7B9E04BB4}"/>
              </a:ext>
            </a:extLst>
          </p:cNvPr>
          <p:cNvSpPr txBox="1"/>
          <p:nvPr/>
        </p:nvSpPr>
        <p:spPr>
          <a:xfrm>
            <a:off x="3182092" y="4923871"/>
            <a:ext cx="14039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Throw </a:t>
            </a:r>
            <a:r>
              <a:rPr lang="en-US" sz="1200" dirty="0" err="1"/>
              <a:t>ParseException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DB7C72-9153-4C29-B6A1-FF143E984978}"/>
              </a:ext>
            </a:extLst>
          </p:cNvPr>
          <p:cNvCxnSpPr>
            <a:cxnSpLocks/>
          </p:cNvCxnSpPr>
          <p:nvPr/>
        </p:nvCxnSpPr>
        <p:spPr>
          <a:xfrm flipV="1">
            <a:off x="2966065" y="4677874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F9908A-5C5F-4084-AB1E-182F22615C5F}"/>
              </a:ext>
            </a:extLst>
          </p:cNvPr>
          <p:cNvCxnSpPr>
            <a:cxnSpLocks/>
          </p:cNvCxnSpPr>
          <p:nvPr/>
        </p:nvCxnSpPr>
        <p:spPr>
          <a:xfrm>
            <a:off x="1537509" y="4751593"/>
            <a:ext cx="128290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DBFEF9-C028-4938-B412-B5C4B91BAF68}"/>
              </a:ext>
            </a:extLst>
          </p:cNvPr>
          <p:cNvSpPr txBox="1"/>
          <p:nvPr/>
        </p:nvSpPr>
        <p:spPr>
          <a:xfrm>
            <a:off x="1761186" y="5081838"/>
            <a:ext cx="9625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ParseException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2D9D13-4CE6-48E4-99BB-56E9F90C5E3E}"/>
              </a:ext>
            </a:extLst>
          </p:cNvPr>
          <p:cNvSpPr txBox="1"/>
          <p:nvPr/>
        </p:nvSpPr>
        <p:spPr>
          <a:xfrm>
            <a:off x="1649739" y="4561765"/>
            <a:ext cx="1116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ImportCommand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5DEC8-1C5A-445A-942E-62E70E7EFC06}"/>
              </a:ext>
            </a:extLst>
          </p:cNvPr>
          <p:cNvSpPr txBox="1"/>
          <p:nvPr/>
        </p:nvSpPr>
        <p:spPr>
          <a:xfrm>
            <a:off x="4948203" y="1280281"/>
            <a:ext cx="2475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*invalid files are caused by</a:t>
            </a:r>
          </a:p>
          <a:p>
            <a:r>
              <a:rPr lang="en-US" sz="1000" dirty="0"/>
              <a:t>User input file paths that either</a:t>
            </a:r>
          </a:p>
          <a:p>
            <a:pPr marL="342900" indent="-342900">
              <a:buAutoNum type="arabicPeriod"/>
            </a:pPr>
            <a:r>
              <a:rPr lang="en-US" sz="1000" dirty="0"/>
              <a:t>Do not have a .csv suffix or</a:t>
            </a:r>
          </a:p>
          <a:p>
            <a:pPr marL="342900" indent="-342900">
              <a:buAutoNum type="arabicPeriod"/>
            </a:pPr>
            <a:r>
              <a:rPr lang="en-US" sz="1000" dirty="0"/>
              <a:t>Point to a .csv file that does not exist.</a:t>
            </a:r>
          </a:p>
          <a:p>
            <a:r>
              <a:rPr lang="en-US" sz="1000" dirty="0"/>
              <a:t>T</a:t>
            </a:r>
            <a:r>
              <a:rPr lang="en-SG" sz="1000" dirty="0"/>
              <a:t>he methods that check for this have been</a:t>
            </a:r>
          </a:p>
          <a:p>
            <a:r>
              <a:rPr lang="en-US" sz="1000" dirty="0"/>
              <a:t>A</a:t>
            </a:r>
            <a:r>
              <a:rPr lang="en-SG" sz="1000" dirty="0" err="1"/>
              <a:t>bstracted</a:t>
            </a:r>
            <a:r>
              <a:rPr lang="en-SG" sz="1000" dirty="0"/>
              <a:t> away for readability.</a:t>
            </a:r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BFA39-C80D-4ACD-80DD-66901C5EFC14}"/>
              </a:ext>
            </a:extLst>
          </p:cNvPr>
          <p:cNvSpPr txBox="1"/>
          <p:nvPr/>
        </p:nvSpPr>
        <p:spPr>
          <a:xfrm>
            <a:off x="5212104" y="4011987"/>
            <a:ext cx="739274" cy="184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parseFile</a:t>
            </a:r>
            <a:r>
              <a:rPr lang="en-US" sz="1200" dirty="0"/>
              <a:t>(f)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5B838B-726E-4111-B1AE-F657919556D7}"/>
              </a:ext>
            </a:extLst>
          </p:cNvPr>
          <p:cNvCxnSpPr>
            <a:cxnSpLocks/>
          </p:cNvCxnSpPr>
          <p:nvPr/>
        </p:nvCxnSpPr>
        <p:spPr>
          <a:xfrm>
            <a:off x="4998091" y="3839068"/>
            <a:ext cx="1371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4D416F-FE35-4F89-9DB2-FB44BA3A87F8}"/>
              </a:ext>
            </a:extLst>
          </p:cNvPr>
          <p:cNvCxnSpPr>
            <a:cxnSpLocks/>
          </p:cNvCxnSpPr>
          <p:nvPr/>
        </p:nvCxnSpPr>
        <p:spPr>
          <a:xfrm>
            <a:off x="5130645" y="3839068"/>
            <a:ext cx="0" cy="159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C32B81-582D-4822-94DF-D3B37A6586C7}"/>
              </a:ext>
            </a:extLst>
          </p:cNvPr>
          <p:cNvSpPr/>
          <p:nvPr/>
        </p:nvSpPr>
        <p:spPr>
          <a:xfrm>
            <a:off x="5026816" y="3998491"/>
            <a:ext cx="189812" cy="25755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3C87B9-597F-4E1C-88FA-E2802453A554}"/>
              </a:ext>
            </a:extLst>
          </p:cNvPr>
          <p:cNvCxnSpPr>
            <a:cxnSpLocks/>
          </p:cNvCxnSpPr>
          <p:nvPr/>
        </p:nvCxnSpPr>
        <p:spPr>
          <a:xfrm>
            <a:off x="5130645" y="4262483"/>
            <a:ext cx="0" cy="163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7C43C-963B-4A9C-AC34-118CD0D804BE}"/>
              </a:ext>
            </a:extLst>
          </p:cNvPr>
          <p:cNvCxnSpPr>
            <a:cxnSpLocks/>
          </p:cNvCxnSpPr>
          <p:nvPr/>
        </p:nvCxnSpPr>
        <p:spPr>
          <a:xfrm flipH="1">
            <a:off x="5006338" y="4426065"/>
            <a:ext cx="1243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89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Alex Chan</cp:lastModifiedBy>
  <cp:revision>139</cp:revision>
  <dcterms:created xsi:type="dcterms:W3CDTF">2016-07-22T14:33:02Z</dcterms:created>
  <dcterms:modified xsi:type="dcterms:W3CDTF">2018-11-12T06:31:12Z</dcterms:modified>
</cp:coreProperties>
</file>