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0"/>
  </p:normalViewPr>
  <p:slideViewPr>
    <p:cSldViewPr showGuides="1">
      <p:cViewPr varScale="1">
        <p:scale>
          <a:sx n="107" d="100"/>
          <a:sy n="107" d="100"/>
        </p:scale>
        <p:origin x="2024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C94CD37D-D596-7D41-8CC2-DF74CDC48232}"/>
              </a:ext>
            </a:extLst>
          </p:cNvPr>
          <p:cNvSpPr/>
          <p:nvPr/>
        </p:nvSpPr>
        <p:spPr>
          <a:xfrm>
            <a:off x="7710323" y="3871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Picture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92A4194-3295-D04A-A70C-2BF0A672D3B1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77995" y="3034891"/>
            <a:ext cx="432328" cy="9798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>
            <a:extLst>
              <a:ext uri="{FF2B5EF4-FFF2-40B4-BE49-F238E27FC236}">
                <a16:creationId xmlns:a16="http://schemas.microsoft.com/office/drawing/2014/main" id="{56F9C006-E697-0948-A9D6-DF73654CC161}"/>
              </a:ext>
            </a:extLst>
          </p:cNvPr>
          <p:cNvSpPr/>
          <p:nvPr/>
        </p:nvSpPr>
        <p:spPr>
          <a:xfrm>
            <a:off x="7710323" y="41939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C2E50A3-66D2-7A48-BA69-7509B044E714}"/>
              </a:ext>
            </a:extLst>
          </p:cNvPr>
          <p:cNvCxnSpPr>
            <a:cxnSpLocks/>
            <a:stCxn id="78" idx="3"/>
            <a:endCxn id="60" idx="1"/>
          </p:cNvCxnSpPr>
          <p:nvPr/>
        </p:nvCxnSpPr>
        <p:spPr>
          <a:xfrm>
            <a:off x="7277995" y="3034891"/>
            <a:ext cx="432328" cy="1301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1624607-8CD4-4C4B-AB00-FF56190ED72E}"/>
              </a:ext>
            </a:extLst>
          </p:cNvPr>
          <p:cNvSpPr txBox="1"/>
          <p:nvPr/>
        </p:nvSpPr>
        <p:spPr>
          <a:xfrm>
            <a:off x="7467600" y="4361553"/>
            <a:ext cx="189257" cy="13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36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Chung Zhi Li, Denzel</cp:lastModifiedBy>
  <cp:revision>84</cp:revision>
  <dcterms:created xsi:type="dcterms:W3CDTF">2016-07-22T14:33:02Z</dcterms:created>
  <dcterms:modified xsi:type="dcterms:W3CDTF">2018-10-29T11:56:56Z</dcterms:modified>
</cp:coreProperties>
</file>