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1"/>
  </p:normalViewPr>
  <p:slideViewPr>
    <p:cSldViewPr showGuides="1">
      <p:cViewPr>
        <p:scale>
          <a:sx n="36" d="100"/>
          <a:sy n="36" d="100"/>
        </p:scale>
        <p:origin x="3304" y="16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70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11887512" y="-318200"/>
            <a:ext cx="1945695" cy="12953997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-547518" y="-291400"/>
            <a:ext cx="12003895" cy="1294059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449371" y="965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154474" y="179172"/>
            <a:ext cx="0" cy="1245662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072788" y="957200"/>
            <a:ext cx="165022" cy="1152619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903788" y="118225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3517187" y="602820"/>
            <a:ext cx="0" cy="739349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445179" y="1061011"/>
            <a:ext cx="204776" cy="672449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-76200" y="975304"/>
            <a:ext cx="1148987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564532" y="410519"/>
            <a:ext cx="164718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execute(“tag [edit] tag_1 tag_2 [delete]”)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369287" y="7996297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230376" y="7771270"/>
            <a:ext cx="219332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-131510" y="12471885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0548312" y="8397008"/>
            <a:ext cx="193443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updateFilteredPersonList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060880" y="625962"/>
            <a:ext cx="225670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(“tag [edit] tag_1 tag_2 [delete]”)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439090" y="1203573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32761" y="12240189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090725" y="7478354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t</a:t>
            </a:r>
          </a:p>
        </p:txBody>
      </p:sp>
      <p:sp>
        <p:nvSpPr>
          <p:cNvPr id="40" name="Rectangle 62"/>
          <p:cNvSpPr/>
          <p:nvPr/>
        </p:nvSpPr>
        <p:spPr>
          <a:xfrm>
            <a:off x="12404647" y="776365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12806409" y="8104019"/>
            <a:ext cx="1" cy="453177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12704287" y="8621607"/>
            <a:ext cx="237762" cy="30017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10181764" y="8621606"/>
            <a:ext cx="25225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271405" y="8226383"/>
            <a:ext cx="868203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248372" y="1060852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246057" y="12240189"/>
            <a:ext cx="86712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0181764" y="8898509"/>
            <a:ext cx="2522523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168978E-BC58-7C43-A6C5-5831C83747EA}"/>
              </a:ext>
            </a:extLst>
          </p:cNvPr>
          <p:cNvCxnSpPr>
            <a:cxnSpLocks/>
          </p:cNvCxnSpPr>
          <p:nvPr/>
        </p:nvCxnSpPr>
        <p:spPr>
          <a:xfrm>
            <a:off x="3599763" y="1206072"/>
            <a:ext cx="21152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A38EC13-25B0-F94D-A29B-229C95A7DE24}"/>
              </a:ext>
            </a:extLst>
          </p:cNvPr>
          <p:cNvSpPr txBox="1"/>
          <p:nvPr/>
        </p:nvSpPr>
        <p:spPr>
          <a:xfrm>
            <a:off x="3645197" y="2006507"/>
            <a:ext cx="225670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parse(“tag [edit] tag_1 tag_2 [delete]”)</a:t>
            </a:r>
          </a:p>
        </p:txBody>
      </p:sp>
      <p:sp>
        <p:nvSpPr>
          <p:cNvPr id="53" name="Rectangle 62">
            <a:extLst>
              <a:ext uri="{FF2B5EF4-FFF2-40B4-BE49-F238E27FC236}">
                <a16:creationId xmlns:a16="http://schemas.microsoft.com/office/drawing/2014/main" id="{046BC798-21A4-584D-9B7E-4CBBB25518CA}"/>
              </a:ext>
            </a:extLst>
          </p:cNvPr>
          <p:cNvSpPr/>
          <p:nvPr/>
        </p:nvSpPr>
        <p:spPr>
          <a:xfrm>
            <a:off x="5713091" y="977224"/>
            <a:ext cx="1402057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TagCommandParser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1748B3A-F65E-0543-A977-5F83D52F25FE}"/>
              </a:ext>
            </a:extLst>
          </p:cNvPr>
          <p:cNvCxnSpPr>
            <a:cxnSpLocks/>
          </p:cNvCxnSpPr>
          <p:nvPr/>
        </p:nvCxnSpPr>
        <p:spPr>
          <a:xfrm>
            <a:off x="10058400" y="3462788"/>
            <a:ext cx="0" cy="45889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A4BC528-FD69-8B4E-81C0-6425E68C0BC4}"/>
              </a:ext>
            </a:extLst>
          </p:cNvPr>
          <p:cNvCxnSpPr>
            <a:cxnSpLocks/>
          </p:cNvCxnSpPr>
          <p:nvPr/>
        </p:nvCxnSpPr>
        <p:spPr>
          <a:xfrm>
            <a:off x="3598464" y="2437394"/>
            <a:ext cx="272192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19157BC0-561A-2242-A1F2-95DD7804C6FE}"/>
              </a:ext>
            </a:extLst>
          </p:cNvPr>
          <p:cNvSpPr/>
          <p:nvPr/>
        </p:nvSpPr>
        <p:spPr>
          <a:xfrm>
            <a:off x="6322722" y="1433925"/>
            <a:ext cx="247698" cy="4071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58" name="Rectangle 62">
            <a:extLst>
              <a:ext uri="{FF2B5EF4-FFF2-40B4-BE49-F238E27FC236}">
                <a16:creationId xmlns:a16="http://schemas.microsoft.com/office/drawing/2014/main" id="{C74DAC26-7220-2D46-8253-393045E9223F}"/>
              </a:ext>
            </a:extLst>
          </p:cNvPr>
          <p:cNvSpPr/>
          <p:nvPr/>
        </p:nvSpPr>
        <p:spPr>
          <a:xfrm>
            <a:off x="9274151" y="2995104"/>
            <a:ext cx="1502536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t:TagCommand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D0DC8E7-99C7-3C45-BC09-C7B2D454E813}"/>
              </a:ext>
            </a:extLst>
          </p:cNvPr>
          <p:cNvSpPr/>
          <p:nvPr/>
        </p:nvSpPr>
        <p:spPr>
          <a:xfrm>
            <a:off x="9931363" y="3473416"/>
            <a:ext cx="254074" cy="19871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1170057-158A-A34E-BD99-188166EDD035}"/>
              </a:ext>
            </a:extLst>
          </p:cNvPr>
          <p:cNvCxnSpPr>
            <a:cxnSpLocks/>
          </p:cNvCxnSpPr>
          <p:nvPr/>
        </p:nvCxnSpPr>
        <p:spPr>
          <a:xfrm>
            <a:off x="6570690" y="3679993"/>
            <a:ext cx="338274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F6FE733-AFCD-384E-A3A9-3145EA6C8921}"/>
              </a:ext>
            </a:extLst>
          </p:cNvPr>
          <p:cNvCxnSpPr>
            <a:cxnSpLocks/>
          </p:cNvCxnSpPr>
          <p:nvPr/>
        </p:nvCxnSpPr>
        <p:spPr>
          <a:xfrm>
            <a:off x="3599588" y="1828803"/>
            <a:ext cx="26908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781DAF6-03CC-2644-BA65-850C90420CAD}"/>
              </a:ext>
            </a:extLst>
          </p:cNvPr>
          <p:cNvCxnSpPr>
            <a:cxnSpLocks/>
          </p:cNvCxnSpPr>
          <p:nvPr/>
        </p:nvCxnSpPr>
        <p:spPr>
          <a:xfrm>
            <a:off x="6397893" y="1468243"/>
            <a:ext cx="0" cy="652806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1EC5E87-A357-D64C-8C96-9CEB951CA4DA}"/>
              </a:ext>
            </a:extLst>
          </p:cNvPr>
          <p:cNvSpPr/>
          <p:nvPr/>
        </p:nvSpPr>
        <p:spPr>
          <a:xfrm>
            <a:off x="6316617" y="2420896"/>
            <a:ext cx="246297" cy="50574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2900962-1F16-D740-9471-DB0C1FB9AF7D}"/>
              </a:ext>
            </a:extLst>
          </p:cNvPr>
          <p:cNvCxnSpPr>
            <a:cxnSpLocks/>
          </p:cNvCxnSpPr>
          <p:nvPr/>
        </p:nvCxnSpPr>
        <p:spPr>
          <a:xfrm>
            <a:off x="6570420" y="3264782"/>
            <a:ext cx="270373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B3AB3A1-2CE5-084B-9C97-B5675E825721}"/>
              </a:ext>
            </a:extLst>
          </p:cNvPr>
          <p:cNvCxnSpPr>
            <a:cxnSpLocks/>
          </p:cNvCxnSpPr>
          <p:nvPr/>
        </p:nvCxnSpPr>
        <p:spPr>
          <a:xfrm>
            <a:off x="3633875" y="7478352"/>
            <a:ext cx="269872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DF07383-0356-FE4C-A4D4-772FB350D032}"/>
              </a:ext>
            </a:extLst>
          </p:cNvPr>
          <p:cNvSpPr/>
          <p:nvPr/>
        </p:nvSpPr>
        <p:spPr>
          <a:xfrm>
            <a:off x="449370" y="2663260"/>
            <a:ext cx="10523429" cy="4114685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FCD3EF1-7A43-E44E-9543-BBF552A5DF96}"/>
              </a:ext>
            </a:extLst>
          </p:cNvPr>
          <p:cNvSpPr/>
          <p:nvPr/>
        </p:nvSpPr>
        <p:spPr>
          <a:xfrm>
            <a:off x="9963934" y="8232545"/>
            <a:ext cx="214791" cy="401862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98" name="Snip Single Corner Rectangle 97">
            <a:extLst>
              <a:ext uri="{FF2B5EF4-FFF2-40B4-BE49-F238E27FC236}">
                <a16:creationId xmlns:a16="http://schemas.microsoft.com/office/drawing/2014/main" id="{506721B0-ECFC-8545-BCA2-34E58C3A34D0}"/>
              </a:ext>
            </a:extLst>
          </p:cNvPr>
          <p:cNvSpPr/>
          <p:nvPr/>
        </p:nvSpPr>
        <p:spPr>
          <a:xfrm rot="5400000">
            <a:off x="573756" y="2559980"/>
            <a:ext cx="321249" cy="553507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528DC62-C947-964D-B0E6-C33F917B06E0}"/>
              </a:ext>
            </a:extLst>
          </p:cNvPr>
          <p:cNvSpPr txBox="1"/>
          <p:nvPr/>
        </p:nvSpPr>
        <p:spPr>
          <a:xfrm>
            <a:off x="511016" y="2654209"/>
            <a:ext cx="45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alt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08B31D0-BA8F-8945-BC6D-5CF91BFB49DB}"/>
              </a:ext>
            </a:extLst>
          </p:cNvPr>
          <p:cNvSpPr txBox="1"/>
          <p:nvPr/>
        </p:nvSpPr>
        <p:spPr>
          <a:xfrm>
            <a:off x="1351737" y="2744804"/>
            <a:ext cx="191631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/>
              <a:t>[“delete” is the last word]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3156CB3-9A7F-9648-99ED-915691499F74}"/>
              </a:ext>
            </a:extLst>
          </p:cNvPr>
          <p:cNvCxnSpPr>
            <a:cxnSpLocks/>
          </p:cNvCxnSpPr>
          <p:nvPr/>
        </p:nvCxnSpPr>
        <p:spPr>
          <a:xfrm flipH="1">
            <a:off x="460107" y="3921682"/>
            <a:ext cx="10512692" cy="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B58F78C-A10D-CB4C-8410-8D51E954D9B4}"/>
              </a:ext>
            </a:extLst>
          </p:cNvPr>
          <p:cNvCxnSpPr>
            <a:cxnSpLocks/>
          </p:cNvCxnSpPr>
          <p:nvPr/>
        </p:nvCxnSpPr>
        <p:spPr>
          <a:xfrm flipH="1">
            <a:off x="457627" y="5295151"/>
            <a:ext cx="10512692" cy="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74C9CD71-B6DB-DA47-8142-BDA105BDDF71}"/>
              </a:ext>
            </a:extLst>
          </p:cNvPr>
          <p:cNvSpPr txBox="1"/>
          <p:nvPr/>
        </p:nvSpPr>
        <p:spPr>
          <a:xfrm>
            <a:off x="1374584" y="3984173"/>
            <a:ext cx="207407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/>
              <a:t>[“edit” is the second word]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4D4EE2C-7B68-7B47-B0FA-6E7147151263}"/>
              </a:ext>
            </a:extLst>
          </p:cNvPr>
          <p:cNvSpPr txBox="1"/>
          <p:nvPr/>
        </p:nvSpPr>
        <p:spPr>
          <a:xfrm>
            <a:off x="1362747" y="5379411"/>
            <a:ext cx="207407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/>
              <a:t>[else]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B7A09A1-C21E-A646-90F4-50E9318CAA83}"/>
              </a:ext>
            </a:extLst>
          </p:cNvPr>
          <p:cNvSpPr txBox="1"/>
          <p:nvPr/>
        </p:nvSpPr>
        <p:spPr>
          <a:xfrm>
            <a:off x="6416938" y="2786944"/>
            <a:ext cx="277488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SG" dirty="0" err="1"/>
              <a:t>TagCommand</a:t>
            </a:r>
            <a:r>
              <a:rPr lang="en-SG" dirty="0"/>
              <a:t>(predicate, </a:t>
            </a:r>
            <a:r>
              <a:rPr lang="en-SG" dirty="0" err="1"/>
              <a:t>TagCommand.Action.DELETE</a:t>
            </a:r>
            <a:r>
              <a:rPr lang="en-SG" dirty="0"/>
              <a:t>, tags)</a:t>
            </a:r>
            <a:endParaRPr lang="en-US" dirty="0"/>
          </a:p>
        </p:txBody>
      </p:sp>
      <p:sp>
        <p:nvSpPr>
          <p:cNvPr id="119" name="Rectangle 62">
            <a:extLst>
              <a:ext uri="{FF2B5EF4-FFF2-40B4-BE49-F238E27FC236}">
                <a16:creationId xmlns:a16="http://schemas.microsoft.com/office/drawing/2014/main" id="{A97A4326-2628-EF46-A596-56BF0D3146FE}"/>
              </a:ext>
            </a:extLst>
          </p:cNvPr>
          <p:cNvSpPr/>
          <p:nvPr/>
        </p:nvSpPr>
        <p:spPr>
          <a:xfrm>
            <a:off x="9266378" y="4324480"/>
            <a:ext cx="1502536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t:TagCommand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009D805-BEDF-5C48-9958-A2B519D509B9}"/>
              </a:ext>
            </a:extLst>
          </p:cNvPr>
          <p:cNvSpPr/>
          <p:nvPr/>
        </p:nvSpPr>
        <p:spPr>
          <a:xfrm>
            <a:off x="9938951" y="4805917"/>
            <a:ext cx="239774" cy="19871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5FEB30E-F15D-EE48-BC46-94B844C6788D}"/>
              </a:ext>
            </a:extLst>
          </p:cNvPr>
          <p:cNvCxnSpPr>
            <a:cxnSpLocks/>
          </p:cNvCxnSpPr>
          <p:nvPr/>
        </p:nvCxnSpPr>
        <p:spPr>
          <a:xfrm>
            <a:off x="6562917" y="5009369"/>
            <a:ext cx="338274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C800B66-F7AE-ED40-80E6-9AAD7C9DF980}"/>
              </a:ext>
            </a:extLst>
          </p:cNvPr>
          <p:cNvCxnSpPr>
            <a:cxnSpLocks/>
          </p:cNvCxnSpPr>
          <p:nvPr/>
        </p:nvCxnSpPr>
        <p:spPr>
          <a:xfrm>
            <a:off x="6562647" y="4594158"/>
            <a:ext cx="270373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D1802D6A-1FBA-984E-A3FE-10B1B5C80606}"/>
              </a:ext>
            </a:extLst>
          </p:cNvPr>
          <p:cNvSpPr txBox="1"/>
          <p:nvPr/>
        </p:nvSpPr>
        <p:spPr>
          <a:xfrm>
            <a:off x="6409165" y="4116320"/>
            <a:ext cx="277488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SG" dirty="0" err="1"/>
              <a:t>TagCommand</a:t>
            </a:r>
            <a:r>
              <a:rPr lang="en-SG" dirty="0"/>
              <a:t>(predicate, </a:t>
            </a:r>
            <a:r>
              <a:rPr lang="en-SG" dirty="0" err="1"/>
              <a:t>TagCommand.Action.EDIT</a:t>
            </a:r>
            <a:r>
              <a:rPr lang="en-SG" dirty="0"/>
              <a:t>, tags)</a:t>
            </a:r>
            <a:endParaRPr lang="en-US" dirty="0"/>
          </a:p>
        </p:txBody>
      </p:sp>
      <p:sp>
        <p:nvSpPr>
          <p:cNvPr id="124" name="Rectangle 62">
            <a:extLst>
              <a:ext uri="{FF2B5EF4-FFF2-40B4-BE49-F238E27FC236}">
                <a16:creationId xmlns:a16="http://schemas.microsoft.com/office/drawing/2014/main" id="{2A9BDC7D-8349-2248-8CD0-93AD688BFEDC}"/>
              </a:ext>
            </a:extLst>
          </p:cNvPr>
          <p:cNvSpPr/>
          <p:nvPr/>
        </p:nvSpPr>
        <p:spPr>
          <a:xfrm>
            <a:off x="9266378" y="5631016"/>
            <a:ext cx="1502536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t:TagCommand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2CD1F41-9FDA-F74A-A95D-A4A9401357C6}"/>
              </a:ext>
            </a:extLst>
          </p:cNvPr>
          <p:cNvSpPr/>
          <p:nvPr/>
        </p:nvSpPr>
        <p:spPr>
          <a:xfrm>
            <a:off x="9945663" y="6116371"/>
            <a:ext cx="239774" cy="19871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45754040-CD0E-2E48-A3FC-E4BBED513D4B}"/>
              </a:ext>
            </a:extLst>
          </p:cNvPr>
          <p:cNvCxnSpPr>
            <a:cxnSpLocks/>
          </p:cNvCxnSpPr>
          <p:nvPr/>
        </p:nvCxnSpPr>
        <p:spPr>
          <a:xfrm>
            <a:off x="6562917" y="6315905"/>
            <a:ext cx="338274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5DC8049-AAF7-5845-9AE1-57805AAA67DD}"/>
              </a:ext>
            </a:extLst>
          </p:cNvPr>
          <p:cNvCxnSpPr>
            <a:cxnSpLocks/>
          </p:cNvCxnSpPr>
          <p:nvPr/>
        </p:nvCxnSpPr>
        <p:spPr>
          <a:xfrm>
            <a:off x="6562647" y="5900694"/>
            <a:ext cx="270373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967FF3C9-0DB1-414B-8769-4BF5B011D518}"/>
              </a:ext>
            </a:extLst>
          </p:cNvPr>
          <p:cNvSpPr txBox="1"/>
          <p:nvPr/>
        </p:nvSpPr>
        <p:spPr>
          <a:xfrm>
            <a:off x="6409165" y="5422856"/>
            <a:ext cx="277488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SG" dirty="0" err="1"/>
              <a:t>TagCommand</a:t>
            </a:r>
            <a:r>
              <a:rPr lang="en-SG" dirty="0"/>
              <a:t>(predicate, </a:t>
            </a:r>
            <a:r>
              <a:rPr lang="en-SG" dirty="0" err="1"/>
              <a:t>TagCommand.Action.FIND</a:t>
            </a:r>
            <a:r>
              <a:rPr lang="en-SG" dirty="0"/>
              <a:t>, tags)</a:t>
            </a:r>
            <a:endParaRPr lang="en-US" dirty="0"/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62C434FA-F955-194E-91FF-B6611313B612}"/>
              </a:ext>
            </a:extLst>
          </p:cNvPr>
          <p:cNvCxnSpPr>
            <a:cxnSpLocks/>
          </p:cNvCxnSpPr>
          <p:nvPr/>
        </p:nvCxnSpPr>
        <p:spPr>
          <a:xfrm>
            <a:off x="10058400" y="4836257"/>
            <a:ext cx="0" cy="45889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05A5AEC-FE75-2749-978B-0DCBECEE4CDA}"/>
              </a:ext>
            </a:extLst>
          </p:cNvPr>
          <p:cNvCxnSpPr>
            <a:cxnSpLocks/>
          </p:cNvCxnSpPr>
          <p:nvPr/>
        </p:nvCxnSpPr>
        <p:spPr>
          <a:xfrm>
            <a:off x="10071538" y="6296951"/>
            <a:ext cx="0" cy="633884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6491A2E-AE90-6E44-A1BD-A87241F67AE4}"/>
              </a:ext>
            </a:extLst>
          </p:cNvPr>
          <p:cNvSpPr/>
          <p:nvPr/>
        </p:nvSpPr>
        <p:spPr>
          <a:xfrm>
            <a:off x="12704287" y="9176538"/>
            <a:ext cx="237762" cy="30017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58E9730-7D88-314A-8A3C-6A4C358243CC}"/>
              </a:ext>
            </a:extLst>
          </p:cNvPr>
          <p:cNvSpPr txBox="1"/>
          <p:nvPr/>
        </p:nvSpPr>
        <p:spPr>
          <a:xfrm>
            <a:off x="10545273" y="8951940"/>
            <a:ext cx="193443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getFilteredPersonList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en-US" sz="1200" dirty="0"/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FACC075E-8DBC-F74A-9496-4C48E1EAE84D}"/>
              </a:ext>
            </a:extLst>
          </p:cNvPr>
          <p:cNvCxnSpPr>
            <a:cxnSpLocks/>
          </p:cNvCxnSpPr>
          <p:nvPr/>
        </p:nvCxnSpPr>
        <p:spPr>
          <a:xfrm>
            <a:off x="10178725" y="9176538"/>
            <a:ext cx="25225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66863ECF-785D-6E4A-9D20-A2A1506C65DE}"/>
              </a:ext>
            </a:extLst>
          </p:cNvPr>
          <p:cNvCxnSpPr>
            <a:cxnSpLocks/>
          </p:cNvCxnSpPr>
          <p:nvPr/>
        </p:nvCxnSpPr>
        <p:spPr>
          <a:xfrm>
            <a:off x="10178725" y="9453441"/>
            <a:ext cx="2522523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C9F50E98-5A7A-674B-9AE6-C7F56B8752DE}"/>
              </a:ext>
            </a:extLst>
          </p:cNvPr>
          <p:cNvSpPr/>
          <p:nvPr/>
        </p:nvSpPr>
        <p:spPr>
          <a:xfrm>
            <a:off x="7412836" y="8380194"/>
            <a:ext cx="5985725" cy="3697441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1374F91E-0A50-6B40-8A2B-B15E2A5EBD4A}"/>
              </a:ext>
            </a:extLst>
          </p:cNvPr>
          <p:cNvSpPr txBox="1"/>
          <p:nvPr/>
        </p:nvSpPr>
        <p:spPr>
          <a:xfrm>
            <a:off x="8053100" y="8436573"/>
            <a:ext cx="191631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/>
              <a:t>[deleting or editing tags]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F021ABF-B6A6-1640-BBDD-8BE38B3DA593}"/>
              </a:ext>
            </a:extLst>
          </p:cNvPr>
          <p:cNvSpPr/>
          <p:nvPr/>
        </p:nvSpPr>
        <p:spPr>
          <a:xfrm>
            <a:off x="12707507" y="9758759"/>
            <a:ext cx="237762" cy="30017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288357E-08A2-3A47-851A-68A67B257C5D}"/>
              </a:ext>
            </a:extLst>
          </p:cNvPr>
          <p:cNvSpPr txBox="1"/>
          <p:nvPr/>
        </p:nvSpPr>
        <p:spPr>
          <a:xfrm>
            <a:off x="10548493" y="9534161"/>
            <a:ext cx="193443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updatePerson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en-US" sz="1200" dirty="0"/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1EE2E7AB-E21C-1B49-9589-C5C9DA33DECD}"/>
              </a:ext>
            </a:extLst>
          </p:cNvPr>
          <p:cNvCxnSpPr>
            <a:cxnSpLocks/>
          </p:cNvCxnSpPr>
          <p:nvPr/>
        </p:nvCxnSpPr>
        <p:spPr>
          <a:xfrm>
            <a:off x="10181945" y="9758759"/>
            <a:ext cx="25225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B335AF5F-FDD6-9047-B311-83851EFA658C}"/>
              </a:ext>
            </a:extLst>
          </p:cNvPr>
          <p:cNvCxnSpPr>
            <a:cxnSpLocks/>
          </p:cNvCxnSpPr>
          <p:nvPr/>
        </p:nvCxnSpPr>
        <p:spPr>
          <a:xfrm>
            <a:off x="10181945" y="10035662"/>
            <a:ext cx="2522523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16A8B99C-900E-EB4C-9BEE-3CAA3982747B}"/>
              </a:ext>
            </a:extLst>
          </p:cNvPr>
          <p:cNvSpPr/>
          <p:nvPr/>
        </p:nvSpPr>
        <p:spPr>
          <a:xfrm>
            <a:off x="12706710" y="10304159"/>
            <a:ext cx="237762" cy="30017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F8ADCFE1-B5EF-AF43-A21E-DCD253FBC7AA}"/>
              </a:ext>
            </a:extLst>
          </p:cNvPr>
          <p:cNvSpPr txBox="1"/>
          <p:nvPr/>
        </p:nvSpPr>
        <p:spPr>
          <a:xfrm>
            <a:off x="10547696" y="10079561"/>
            <a:ext cx="193443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updateFilteredPersonList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en-US" sz="1200" dirty="0"/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43210486-3334-BF49-9E67-5FC992448AA2}"/>
              </a:ext>
            </a:extLst>
          </p:cNvPr>
          <p:cNvCxnSpPr>
            <a:cxnSpLocks/>
          </p:cNvCxnSpPr>
          <p:nvPr/>
        </p:nvCxnSpPr>
        <p:spPr>
          <a:xfrm>
            <a:off x="10181148" y="10304159"/>
            <a:ext cx="25225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4B8AD20-BE1B-5D48-8B5C-6408D0A1B678}"/>
              </a:ext>
            </a:extLst>
          </p:cNvPr>
          <p:cNvCxnSpPr>
            <a:cxnSpLocks/>
          </p:cNvCxnSpPr>
          <p:nvPr/>
        </p:nvCxnSpPr>
        <p:spPr>
          <a:xfrm>
            <a:off x="10181148" y="10581062"/>
            <a:ext cx="2522523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F8BC01A8-B1C6-6A42-9528-5336CC8B288F}"/>
              </a:ext>
            </a:extLst>
          </p:cNvPr>
          <p:cNvSpPr/>
          <p:nvPr/>
        </p:nvSpPr>
        <p:spPr>
          <a:xfrm>
            <a:off x="12701248" y="10821339"/>
            <a:ext cx="237762" cy="30017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C951C5C0-F51E-8B46-B4CD-A9E09E54B5F6}"/>
              </a:ext>
            </a:extLst>
          </p:cNvPr>
          <p:cNvSpPr txBox="1"/>
          <p:nvPr/>
        </p:nvSpPr>
        <p:spPr>
          <a:xfrm>
            <a:off x="10542234" y="10596741"/>
            <a:ext cx="193443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commitAddressBook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en-US" sz="1200" dirty="0"/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8E648CD8-CEBD-A345-9FC8-C8C9C1C32219}"/>
              </a:ext>
            </a:extLst>
          </p:cNvPr>
          <p:cNvCxnSpPr>
            <a:cxnSpLocks/>
          </p:cNvCxnSpPr>
          <p:nvPr/>
        </p:nvCxnSpPr>
        <p:spPr>
          <a:xfrm>
            <a:off x="10175686" y="10821339"/>
            <a:ext cx="25225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ADCA4897-927D-3D4A-8E00-12C34DF6C93D}"/>
              </a:ext>
            </a:extLst>
          </p:cNvPr>
          <p:cNvCxnSpPr>
            <a:cxnSpLocks/>
          </p:cNvCxnSpPr>
          <p:nvPr/>
        </p:nvCxnSpPr>
        <p:spPr>
          <a:xfrm>
            <a:off x="10175686" y="11098242"/>
            <a:ext cx="2522523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0D86A722-FD31-0B45-837A-03EFFE30B820}"/>
              </a:ext>
            </a:extLst>
          </p:cNvPr>
          <p:cNvCxnSpPr>
            <a:cxnSpLocks/>
          </p:cNvCxnSpPr>
          <p:nvPr/>
        </p:nvCxnSpPr>
        <p:spPr>
          <a:xfrm flipH="1">
            <a:off x="7412836" y="11264200"/>
            <a:ext cx="5985726" cy="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A3159D4A-867B-D44A-985C-14590EE291EF}"/>
              </a:ext>
            </a:extLst>
          </p:cNvPr>
          <p:cNvSpPr txBox="1"/>
          <p:nvPr/>
        </p:nvSpPr>
        <p:spPr>
          <a:xfrm>
            <a:off x="8077139" y="11319033"/>
            <a:ext cx="191631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/>
              <a:t>[else]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33D4C15-4A98-754A-85A3-ADD8A3144A3C}"/>
              </a:ext>
            </a:extLst>
          </p:cNvPr>
          <p:cNvSpPr txBox="1"/>
          <p:nvPr/>
        </p:nvSpPr>
        <p:spPr>
          <a:xfrm>
            <a:off x="10542234" y="11338566"/>
            <a:ext cx="193443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updateFilteredPersonList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en-US" sz="1200" dirty="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CF1C3FC4-9444-B242-9504-6DA6331F6CD5}"/>
              </a:ext>
            </a:extLst>
          </p:cNvPr>
          <p:cNvSpPr/>
          <p:nvPr/>
        </p:nvSpPr>
        <p:spPr>
          <a:xfrm>
            <a:off x="12698209" y="11563165"/>
            <a:ext cx="237762" cy="30017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47CC92F9-70B4-2A49-A117-8A1E1D66D956}"/>
              </a:ext>
            </a:extLst>
          </p:cNvPr>
          <p:cNvCxnSpPr>
            <a:cxnSpLocks/>
          </p:cNvCxnSpPr>
          <p:nvPr/>
        </p:nvCxnSpPr>
        <p:spPr>
          <a:xfrm>
            <a:off x="10175686" y="11563164"/>
            <a:ext cx="25225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37A951A2-9FB9-BE42-8FEA-D9CA30D090E3}"/>
              </a:ext>
            </a:extLst>
          </p:cNvPr>
          <p:cNvCxnSpPr>
            <a:cxnSpLocks/>
          </p:cNvCxnSpPr>
          <p:nvPr/>
        </p:nvCxnSpPr>
        <p:spPr>
          <a:xfrm>
            <a:off x="10175686" y="11840067"/>
            <a:ext cx="2522523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Snip Single Corner Rectangle 173">
            <a:extLst>
              <a:ext uri="{FF2B5EF4-FFF2-40B4-BE49-F238E27FC236}">
                <a16:creationId xmlns:a16="http://schemas.microsoft.com/office/drawing/2014/main" id="{495A850B-339A-AE43-AB76-243A830C1A44}"/>
              </a:ext>
            </a:extLst>
          </p:cNvPr>
          <p:cNvSpPr/>
          <p:nvPr/>
        </p:nvSpPr>
        <p:spPr>
          <a:xfrm rot="5400000">
            <a:off x="7528966" y="8291037"/>
            <a:ext cx="321249" cy="553507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A5D3F2B-5115-A141-9707-1738FAC15672}"/>
              </a:ext>
            </a:extLst>
          </p:cNvPr>
          <p:cNvSpPr txBox="1"/>
          <p:nvPr/>
        </p:nvSpPr>
        <p:spPr>
          <a:xfrm>
            <a:off x="7466226" y="8385266"/>
            <a:ext cx="45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alt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42F6969E-9CDE-624F-955B-913FEB16A5A0}"/>
              </a:ext>
            </a:extLst>
          </p:cNvPr>
          <p:cNvSpPr txBox="1"/>
          <p:nvPr/>
        </p:nvSpPr>
        <p:spPr>
          <a:xfrm>
            <a:off x="4766093" y="723191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2207</TotalTime>
  <Words>150</Words>
  <Application>Microsoft Macintosh PowerPoint</Application>
  <PresentationFormat>On-screen Show (4:3)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Auyok Sean</cp:lastModifiedBy>
  <cp:revision>125</cp:revision>
  <dcterms:created xsi:type="dcterms:W3CDTF">2016-07-22T14:33:02Z</dcterms:created>
  <dcterms:modified xsi:type="dcterms:W3CDTF">2018-11-12T11:49:39Z</dcterms:modified>
</cp:coreProperties>
</file>